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3.xml" ContentType="application/vnd.openxmlformats-officedocument.theme+xml"/>
  <Override PartName="/ppt/tags/tag2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3.xml" ContentType="application/vnd.openxmlformats-officedocument.presentationml.notesSlide+xml"/>
  <Override PartName="/ppt/tags/tag4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ags/tag44.xml" ContentType="application/vnd.openxmlformats-officedocument.presentationml.tags+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ags/tag45.xml" ContentType="application/vnd.openxmlformats-officedocument.presentationml.tags+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tags/tag46.xml" ContentType="application/vnd.openxmlformats-officedocument.presentationml.tags+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tags/tag47.xml" ContentType="application/vnd.openxmlformats-officedocument.presentationml.tags+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8.xml" ContentType="application/vnd.openxmlformats-officedocument.presentationml.notesSlide+xml"/>
  <Override PartName="/ppt/tags/tag67.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2" r:id="rId2"/>
  </p:sldMasterIdLst>
  <p:notesMasterIdLst>
    <p:notesMasterId r:id="rId67"/>
  </p:notesMasterIdLst>
  <p:sldIdLst>
    <p:sldId id="256" r:id="rId3"/>
    <p:sldId id="326" r:id="rId4"/>
    <p:sldId id="327" r:id="rId5"/>
    <p:sldId id="303" r:id="rId6"/>
    <p:sldId id="305" r:id="rId7"/>
    <p:sldId id="322" r:id="rId8"/>
    <p:sldId id="307" r:id="rId9"/>
    <p:sldId id="309" r:id="rId10"/>
    <p:sldId id="366" r:id="rId11"/>
    <p:sldId id="340" r:id="rId12"/>
    <p:sldId id="341" r:id="rId13"/>
    <p:sldId id="342" r:id="rId14"/>
    <p:sldId id="311" r:id="rId15"/>
    <p:sldId id="319" r:id="rId16"/>
    <p:sldId id="338" r:id="rId17"/>
    <p:sldId id="343" r:id="rId18"/>
    <p:sldId id="344" r:id="rId19"/>
    <p:sldId id="328" r:id="rId20"/>
    <p:sldId id="368" r:id="rId21"/>
    <p:sldId id="315" r:id="rId22"/>
    <p:sldId id="389" r:id="rId23"/>
    <p:sldId id="390" r:id="rId24"/>
    <p:sldId id="391" r:id="rId25"/>
    <p:sldId id="360" r:id="rId26"/>
    <p:sldId id="324" r:id="rId27"/>
    <p:sldId id="355" r:id="rId28"/>
    <p:sldId id="356" r:id="rId29"/>
    <p:sldId id="357" r:id="rId30"/>
    <p:sldId id="358" r:id="rId31"/>
    <p:sldId id="392" r:id="rId32"/>
    <p:sldId id="331" r:id="rId33"/>
    <p:sldId id="369" r:id="rId34"/>
    <p:sldId id="375" r:id="rId35"/>
    <p:sldId id="376" r:id="rId36"/>
    <p:sldId id="377" r:id="rId37"/>
    <p:sldId id="379" r:id="rId38"/>
    <p:sldId id="330" r:id="rId39"/>
    <p:sldId id="345" r:id="rId40"/>
    <p:sldId id="347" r:id="rId41"/>
    <p:sldId id="348" r:id="rId42"/>
    <p:sldId id="349" r:id="rId43"/>
    <p:sldId id="350" r:id="rId44"/>
    <p:sldId id="351" r:id="rId45"/>
    <p:sldId id="352" r:id="rId46"/>
    <p:sldId id="367" r:id="rId47"/>
    <p:sldId id="381" r:id="rId48"/>
    <p:sldId id="382" r:id="rId49"/>
    <p:sldId id="383" r:id="rId50"/>
    <p:sldId id="384" r:id="rId51"/>
    <p:sldId id="385" r:id="rId52"/>
    <p:sldId id="386" r:id="rId53"/>
    <p:sldId id="387" r:id="rId54"/>
    <p:sldId id="388" r:id="rId55"/>
    <p:sldId id="332" r:id="rId56"/>
    <p:sldId id="361" r:id="rId57"/>
    <p:sldId id="359" r:id="rId58"/>
    <p:sldId id="362" r:id="rId59"/>
    <p:sldId id="363" r:id="rId60"/>
    <p:sldId id="364" r:id="rId61"/>
    <p:sldId id="365" r:id="rId62"/>
    <p:sldId id="354" r:id="rId63"/>
    <p:sldId id="333" r:id="rId64"/>
    <p:sldId id="302" r:id="rId65"/>
    <p:sldId id="393" r:id="rId66"/>
  </p:sldIdLst>
  <p:sldSz cx="9144000" cy="5143500" type="screen16x9"/>
  <p:notesSz cx="6858000" cy="9144000"/>
  <p:embeddedFontLst>
    <p:embeddedFont>
      <p:font typeface="Advent Pro SemiBold" panose="020B0604020202020204"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Cambria Math" panose="02040503050406030204" pitchFamily="18" charset="0"/>
      <p:regular r:id="rId76"/>
    </p:embeddedFont>
    <p:embeddedFont>
      <p:font typeface="Fira Sans Condensed Medium" panose="020B0603050000020004" pitchFamily="34" charset="0"/>
      <p:regular r:id="rId77"/>
      <p:bold r:id="rId78"/>
      <p:italic r:id="rId79"/>
      <p:boldItalic r:id="rId80"/>
    </p:embeddedFont>
    <p:embeddedFont>
      <p:font typeface="Fira Sans Extra Condensed Medium" panose="020B0604020202020204" charset="0"/>
      <p:regular r:id="rId81"/>
      <p:bold r:id="rId82"/>
      <p:italic r:id="rId83"/>
      <p:boldItalic r:id="rId84"/>
    </p:embeddedFont>
    <p:embeddedFont>
      <p:font typeface="Maven Pro" panose="020B0604020202020204" charset="0"/>
      <p:regular r:id="rId85"/>
      <p:bold r:id="rId86"/>
    </p:embeddedFont>
    <p:embeddedFont>
      <p:font typeface="Roboto" panose="02000000000000000000" pitchFamily="2" charset="0"/>
      <p:regular r:id="rId87"/>
      <p:bold r:id="rId88"/>
      <p:italic r:id="rId89"/>
      <p:boldItalic r:id="rId90"/>
    </p:embeddedFont>
    <p:embeddedFont>
      <p:font typeface="Share Tech" panose="020B0604020202020204" charset="0"/>
      <p:regular r:id="rId91"/>
    </p:embeddedFont>
  </p:embeddedFontLst>
  <p:custDataLst>
    <p:tags r:id="rId9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F6A91F38-76B5-4A2A-86BB-26D7551FAD3A}">
          <p14:sldIdLst>
            <p14:sldId id="256"/>
            <p14:sldId id="326"/>
            <p14:sldId id="327"/>
            <p14:sldId id="303"/>
            <p14:sldId id="305"/>
            <p14:sldId id="322"/>
            <p14:sldId id="307"/>
            <p14:sldId id="309"/>
            <p14:sldId id="366"/>
            <p14:sldId id="340"/>
            <p14:sldId id="341"/>
            <p14:sldId id="342"/>
            <p14:sldId id="311"/>
            <p14:sldId id="319"/>
            <p14:sldId id="338"/>
            <p14:sldId id="343"/>
            <p14:sldId id="344"/>
            <p14:sldId id="328"/>
            <p14:sldId id="368"/>
            <p14:sldId id="315"/>
            <p14:sldId id="389"/>
            <p14:sldId id="390"/>
            <p14:sldId id="391"/>
            <p14:sldId id="360"/>
            <p14:sldId id="324"/>
            <p14:sldId id="355"/>
            <p14:sldId id="356"/>
            <p14:sldId id="357"/>
            <p14:sldId id="358"/>
            <p14:sldId id="392"/>
            <p14:sldId id="331"/>
            <p14:sldId id="369"/>
            <p14:sldId id="375"/>
            <p14:sldId id="376"/>
            <p14:sldId id="377"/>
            <p14:sldId id="379"/>
            <p14:sldId id="330"/>
            <p14:sldId id="345"/>
            <p14:sldId id="347"/>
            <p14:sldId id="348"/>
            <p14:sldId id="349"/>
            <p14:sldId id="350"/>
            <p14:sldId id="351"/>
            <p14:sldId id="352"/>
            <p14:sldId id="367"/>
            <p14:sldId id="381"/>
            <p14:sldId id="382"/>
            <p14:sldId id="383"/>
            <p14:sldId id="384"/>
            <p14:sldId id="385"/>
            <p14:sldId id="386"/>
            <p14:sldId id="387"/>
            <p14:sldId id="388"/>
            <p14:sldId id="332"/>
            <p14:sldId id="361"/>
            <p14:sldId id="359"/>
            <p14:sldId id="362"/>
            <p14:sldId id="363"/>
            <p14:sldId id="364"/>
            <p14:sldId id="365"/>
            <p14:sldId id="354"/>
            <p14:sldId id="333"/>
            <p14:sldId id="302"/>
            <p14:sldId id="393"/>
          </p14:sldIdLst>
        </p14:section>
      </p14:sectionLst>
    </p:ext>
    <p:ext uri="{EFAFB233-063F-42B5-8137-9DF3F51BA10A}">
      <p15:sldGuideLst xmlns:p15="http://schemas.microsoft.com/office/powerpoint/2012/main">
        <p15:guide id="1" orient="horz" pos="1620" userDrawn="1">
          <p15:clr>
            <a:srgbClr val="A4A3A4"/>
          </p15:clr>
        </p15:guide>
        <p15:guide id="2" pos="48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CFCC"/>
    <a:srgbClr val="2A2A2A"/>
    <a:srgbClr val="E47452"/>
    <a:srgbClr val="1A5E8F"/>
    <a:srgbClr val="809AAC"/>
    <a:srgbClr val="A6CBC2"/>
    <a:srgbClr val="9FAEB9"/>
    <a:srgbClr val="5EFFFD"/>
    <a:srgbClr val="E898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23F757-1103-4035-A6BF-FC693B604208}">
  <a:tblStyle styleId="{E723F757-1103-4035-A6BF-FC693B6042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79" autoAdjust="0"/>
  </p:normalViewPr>
  <p:slideViewPr>
    <p:cSldViewPr snapToGrid="0">
      <p:cViewPr varScale="1">
        <p:scale>
          <a:sx n="127" d="100"/>
          <a:sy n="127" d="100"/>
        </p:scale>
        <p:origin x="1086" y="144"/>
      </p:cViewPr>
      <p:guideLst>
        <p:guide orient="horz" pos="1620"/>
        <p:guide pos="48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5.fntdata"/><Relationship Id="rId90" Type="http://schemas.openxmlformats.org/officeDocument/2006/relationships/font" Target="fonts/font23.fntdata"/><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lex_\Desktop\hier3.xlsx"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lex_\Desktop\hier3.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ex_\Desktop\items%20pro%20monat.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lex_\Desktop\top%205%20pro%20stunde.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lex_\Desktop\top%205%20pro%20stunde.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lex_\Desktop\top%205%20pro%20stunde.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lex_\Desktop\xmas.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lex_\Desktop\newyear.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Artikel</a:t>
            </a:r>
            <a:r>
              <a:rPr lang="en-US" baseline="0" dirty="0"/>
              <a:t> pro </a:t>
            </a:r>
            <a:r>
              <a:rPr lang="en-US" baseline="0" dirty="0" err="1"/>
              <a:t>Einkauf</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Anteil der Einkäufe</c:v>
                </c:pt>
              </c:strCache>
            </c:strRef>
          </c:tx>
          <c:spPr>
            <a:solidFill>
              <a:schemeClr val="accent1"/>
            </a:solidFill>
            <a:ln>
              <a:noFill/>
            </a:ln>
            <a:effectLst/>
          </c:spPr>
          <c:invertIfNegative val="0"/>
          <c:cat>
            <c:numRef>
              <c:f>Tabelle1!$A$2:$A$12</c:f>
              <c:numCache>
                <c:formatCode>#</c:formatCode>
                <c:ptCount val="11"/>
                <c:pt idx="0">
                  <c:v>1</c:v>
                </c:pt>
                <c:pt idx="1">
                  <c:v>2</c:v>
                </c:pt>
                <c:pt idx="2">
                  <c:v>3</c:v>
                </c:pt>
                <c:pt idx="3">
                  <c:v>4</c:v>
                </c:pt>
                <c:pt idx="4">
                  <c:v>5</c:v>
                </c:pt>
                <c:pt idx="5">
                  <c:v>6</c:v>
                </c:pt>
                <c:pt idx="6">
                  <c:v>7</c:v>
                </c:pt>
                <c:pt idx="7">
                  <c:v>8</c:v>
                </c:pt>
                <c:pt idx="8">
                  <c:v>9</c:v>
                </c:pt>
                <c:pt idx="9">
                  <c:v>10</c:v>
                </c:pt>
                <c:pt idx="10">
                  <c:v>11</c:v>
                </c:pt>
              </c:numCache>
            </c:numRef>
          </c:cat>
          <c:val>
            <c:numRef>
              <c:f>Tabelle1!$B$2:$B$12</c:f>
              <c:numCache>
                <c:formatCode>0%</c:formatCode>
                <c:ptCount val="11"/>
                <c:pt idx="0">
                  <c:v>0.38362387744321186</c:v>
                </c:pt>
                <c:pt idx="1">
                  <c:v>0.30723718964606445</c:v>
                </c:pt>
                <c:pt idx="2">
                  <c:v>0.16143687268885368</c:v>
                </c:pt>
                <c:pt idx="3">
                  <c:v>8.980454305335446E-2</c:v>
                </c:pt>
                <c:pt idx="4">
                  <c:v>3.6027469624933965E-2</c:v>
                </c:pt>
                <c:pt idx="5">
                  <c:v>1.4263074484944533E-2</c:v>
                </c:pt>
                <c:pt idx="6">
                  <c:v>4.0147913365029056E-3</c:v>
                </c:pt>
                <c:pt idx="7">
                  <c:v>2.2187004754358162E-3</c:v>
                </c:pt>
                <c:pt idx="8">
                  <c:v>7.3956682514527208E-4</c:v>
                </c:pt>
                <c:pt idx="9">
                  <c:v>2.1130480718436345E-4</c:v>
                </c:pt>
                <c:pt idx="10">
                  <c:v>4.226096143687269E-4</c:v>
                </c:pt>
              </c:numCache>
            </c:numRef>
          </c:val>
          <c:extLst>
            <c:ext xmlns:c16="http://schemas.microsoft.com/office/drawing/2014/chart" uri="{C3380CC4-5D6E-409C-BE32-E72D297353CC}">
              <c16:uniqueId val="{00000000-E6C2-4204-AA33-4AABD9483959}"/>
            </c:ext>
          </c:extLst>
        </c:ser>
        <c:dLbls>
          <c:showLegendKey val="0"/>
          <c:showVal val="0"/>
          <c:showCatName val="0"/>
          <c:showSerName val="0"/>
          <c:showPercent val="0"/>
          <c:showBubbleSize val="0"/>
        </c:dLbls>
        <c:gapWidth val="219"/>
        <c:overlap val="-27"/>
        <c:axId val="1357602192"/>
        <c:axId val="300386368"/>
      </c:barChart>
      <c:catAx>
        <c:axId val="1357602192"/>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00386368"/>
        <c:crosses val="autoZero"/>
        <c:auto val="1"/>
        <c:lblAlgn val="ctr"/>
        <c:lblOffset val="100"/>
        <c:noMultiLvlLbl val="0"/>
      </c:catAx>
      <c:valAx>
        <c:axId val="3003863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602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de-DE" sz="1800" dirty="0"/>
              <a:t>Durchschnittstemperaturen </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2"/>
          <c:order val="2"/>
          <c:tx>
            <c:strRef>
              <c:f>'Aggregate (2)'!$F$29</c:f>
              <c:strCache>
                <c:ptCount val="1"/>
                <c:pt idx="0">
                  <c:v>Items</c:v>
                </c:pt>
              </c:strCache>
            </c:strRef>
          </c:tx>
          <c:spPr>
            <a:solidFill>
              <a:schemeClr val="accent1"/>
            </a:solidFill>
            <a:ln>
              <a:noFill/>
            </a:ln>
            <a:effectLst/>
          </c:spPr>
          <c:invertIfNegative val="0"/>
          <c:cat>
            <c:numRef>
              <c:f>'Aggregate (2)'!$C$30:$C$53</c:f>
              <c:numCache>
                <c:formatCode>[$-407]mmm/\ yy;@</c:formatCode>
                <c:ptCount val="24"/>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pt idx="12">
                  <c:v>42736</c:v>
                </c:pt>
                <c:pt idx="13">
                  <c:v>42767</c:v>
                </c:pt>
                <c:pt idx="14">
                  <c:v>42795</c:v>
                </c:pt>
                <c:pt idx="15">
                  <c:v>42826</c:v>
                </c:pt>
                <c:pt idx="16">
                  <c:v>42856</c:v>
                </c:pt>
                <c:pt idx="17">
                  <c:v>42917</c:v>
                </c:pt>
                <c:pt idx="18">
                  <c:v>42887</c:v>
                </c:pt>
                <c:pt idx="19">
                  <c:v>42948</c:v>
                </c:pt>
                <c:pt idx="20">
                  <c:v>42979</c:v>
                </c:pt>
                <c:pt idx="21">
                  <c:v>43009</c:v>
                </c:pt>
                <c:pt idx="22">
                  <c:v>43040</c:v>
                </c:pt>
                <c:pt idx="23">
                  <c:v>43070</c:v>
                </c:pt>
              </c:numCache>
            </c:numRef>
          </c:cat>
          <c:val>
            <c:numRef>
              <c:f>'Aggregate (2)'!$F$30:$F$53</c:f>
              <c:numCache>
                <c:formatCode>General</c:formatCode>
                <c:ptCount val="24"/>
                <c:pt idx="0">
                  <c:v>233</c:v>
                </c:pt>
                <c:pt idx="1">
                  <c:v>268</c:v>
                </c:pt>
                <c:pt idx="2">
                  <c:v>380</c:v>
                </c:pt>
                <c:pt idx="3">
                  <c:v>308</c:v>
                </c:pt>
                <c:pt idx="4">
                  <c:v>392</c:v>
                </c:pt>
                <c:pt idx="5">
                  <c:v>307</c:v>
                </c:pt>
                <c:pt idx="6">
                  <c:v>229</c:v>
                </c:pt>
                <c:pt idx="7">
                  <c:v>212</c:v>
                </c:pt>
                <c:pt idx="8">
                  <c:v>218</c:v>
                </c:pt>
                <c:pt idx="9">
                  <c:v>688</c:v>
                </c:pt>
                <c:pt idx="10">
                  <c:v>2593</c:v>
                </c:pt>
                <c:pt idx="11">
                  <c:v>2316</c:v>
                </c:pt>
                <c:pt idx="12">
                  <c:v>2794</c:v>
                </c:pt>
                <c:pt idx="13">
                  <c:v>2480</c:v>
                </c:pt>
                <c:pt idx="14">
                  <c:v>2840</c:v>
                </c:pt>
                <c:pt idx="15">
                  <c:v>740</c:v>
                </c:pt>
                <c:pt idx="16">
                  <c:v>532</c:v>
                </c:pt>
                <c:pt idx="17">
                  <c:v>512</c:v>
                </c:pt>
                <c:pt idx="18">
                  <c:v>432</c:v>
                </c:pt>
                <c:pt idx="19">
                  <c:v>488</c:v>
                </c:pt>
                <c:pt idx="20">
                  <c:v>378</c:v>
                </c:pt>
                <c:pt idx="21">
                  <c:v>353</c:v>
                </c:pt>
                <c:pt idx="22">
                  <c:v>483</c:v>
                </c:pt>
                <c:pt idx="23">
                  <c:v>331</c:v>
                </c:pt>
              </c:numCache>
            </c:numRef>
          </c:val>
          <c:extLst>
            <c:ext xmlns:c16="http://schemas.microsoft.com/office/drawing/2014/chart" uri="{C3380CC4-5D6E-409C-BE32-E72D297353CC}">
              <c16:uniqueId val="{00000000-2E5E-4E38-8E66-7C681CE2024D}"/>
            </c:ext>
          </c:extLst>
        </c:ser>
        <c:dLbls>
          <c:showLegendKey val="0"/>
          <c:showVal val="0"/>
          <c:showCatName val="0"/>
          <c:showSerName val="0"/>
          <c:showPercent val="0"/>
          <c:showBubbleSize val="0"/>
        </c:dLbls>
        <c:gapWidth val="150"/>
        <c:axId val="1379587680"/>
        <c:axId val="1379593504"/>
      </c:barChart>
      <c:lineChart>
        <c:grouping val="standard"/>
        <c:varyColors val="0"/>
        <c:ser>
          <c:idx val="0"/>
          <c:order val="0"/>
          <c:tx>
            <c:strRef>
              <c:f>'Aggregate (2)'!$D$29</c:f>
              <c:strCache>
                <c:ptCount val="1"/>
                <c:pt idx="0">
                  <c:v>Minimale Durschschnittstemperatur</c:v>
                </c:pt>
              </c:strCache>
            </c:strRef>
          </c:tx>
          <c:spPr>
            <a:ln w="28575" cap="rnd">
              <a:solidFill>
                <a:schemeClr val="accent5"/>
              </a:solidFill>
              <a:round/>
            </a:ln>
            <a:effectLst/>
          </c:spPr>
          <c:marker>
            <c:symbol val="none"/>
          </c:marker>
          <c:cat>
            <c:numRef>
              <c:f>'Aggregate (2)'!$C$30:$C$53</c:f>
              <c:numCache>
                <c:formatCode>[$-407]mmm/\ yy;@</c:formatCode>
                <c:ptCount val="24"/>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pt idx="12">
                  <c:v>42736</c:v>
                </c:pt>
                <c:pt idx="13">
                  <c:v>42767</c:v>
                </c:pt>
                <c:pt idx="14">
                  <c:v>42795</c:v>
                </c:pt>
                <c:pt idx="15">
                  <c:v>42826</c:v>
                </c:pt>
                <c:pt idx="16">
                  <c:v>42856</c:v>
                </c:pt>
                <c:pt idx="17">
                  <c:v>42917</c:v>
                </c:pt>
                <c:pt idx="18">
                  <c:v>42887</c:v>
                </c:pt>
                <c:pt idx="19">
                  <c:v>42948</c:v>
                </c:pt>
                <c:pt idx="20">
                  <c:v>42979</c:v>
                </c:pt>
                <c:pt idx="21">
                  <c:v>43009</c:v>
                </c:pt>
                <c:pt idx="22">
                  <c:v>43040</c:v>
                </c:pt>
                <c:pt idx="23">
                  <c:v>43070</c:v>
                </c:pt>
              </c:numCache>
            </c:numRef>
          </c:cat>
          <c:val>
            <c:numRef>
              <c:f>'Aggregate (2)'!$D$30:$D$53</c:f>
              <c:numCache>
                <c:formatCode>General</c:formatCode>
                <c:ptCount val="24"/>
                <c:pt idx="0">
                  <c:v>1.3</c:v>
                </c:pt>
                <c:pt idx="1">
                  <c:v>-0.3</c:v>
                </c:pt>
                <c:pt idx="2">
                  <c:v>1.9</c:v>
                </c:pt>
                <c:pt idx="3">
                  <c:v>2.6</c:v>
                </c:pt>
                <c:pt idx="4">
                  <c:v>7</c:v>
                </c:pt>
                <c:pt idx="5">
                  <c:v>9.1</c:v>
                </c:pt>
                <c:pt idx="6">
                  <c:v>10.7</c:v>
                </c:pt>
                <c:pt idx="7">
                  <c:v>10.9</c:v>
                </c:pt>
                <c:pt idx="8">
                  <c:v>10.6</c:v>
                </c:pt>
                <c:pt idx="9">
                  <c:v>6.1</c:v>
                </c:pt>
                <c:pt idx="10">
                  <c:v>0.6</c:v>
                </c:pt>
                <c:pt idx="11">
                  <c:v>2.9</c:v>
                </c:pt>
                <c:pt idx="12">
                  <c:v>0.4</c:v>
                </c:pt>
                <c:pt idx="13">
                  <c:v>2.1</c:v>
                </c:pt>
                <c:pt idx="14">
                  <c:v>2.2999999999999998</c:v>
                </c:pt>
                <c:pt idx="15">
                  <c:v>3.8</c:v>
                </c:pt>
                <c:pt idx="16">
                  <c:v>7</c:v>
                </c:pt>
                <c:pt idx="17">
                  <c:v>11</c:v>
                </c:pt>
                <c:pt idx="18">
                  <c:v>10.7</c:v>
                </c:pt>
                <c:pt idx="19">
                  <c:v>10.199999999999999</c:v>
                </c:pt>
                <c:pt idx="20">
                  <c:v>9.1</c:v>
                </c:pt>
                <c:pt idx="21">
                  <c:v>7.9</c:v>
                </c:pt>
                <c:pt idx="22">
                  <c:v>1.7</c:v>
                </c:pt>
                <c:pt idx="23">
                  <c:v>0.4</c:v>
                </c:pt>
              </c:numCache>
            </c:numRef>
          </c:val>
          <c:smooth val="0"/>
          <c:extLst>
            <c:ext xmlns:c16="http://schemas.microsoft.com/office/drawing/2014/chart" uri="{C3380CC4-5D6E-409C-BE32-E72D297353CC}">
              <c16:uniqueId val="{00000001-2E5E-4E38-8E66-7C681CE2024D}"/>
            </c:ext>
          </c:extLst>
        </c:ser>
        <c:ser>
          <c:idx val="1"/>
          <c:order val="1"/>
          <c:tx>
            <c:strRef>
              <c:f>'Aggregate (2)'!$E$29</c:f>
              <c:strCache>
                <c:ptCount val="1"/>
                <c:pt idx="0">
                  <c:v>Maximale Durschschnittstemperatur</c:v>
                </c:pt>
              </c:strCache>
            </c:strRef>
          </c:tx>
          <c:spPr>
            <a:ln w="28575" cap="rnd">
              <a:solidFill>
                <a:schemeClr val="accent4"/>
              </a:solidFill>
              <a:round/>
            </a:ln>
            <a:effectLst/>
          </c:spPr>
          <c:marker>
            <c:symbol val="none"/>
          </c:marker>
          <c:dPt>
            <c:idx val="7"/>
            <c:marker>
              <c:symbol val="none"/>
            </c:marker>
            <c:bubble3D val="0"/>
            <c:extLst>
              <c:ext xmlns:c16="http://schemas.microsoft.com/office/drawing/2014/chart" uri="{C3380CC4-5D6E-409C-BE32-E72D297353CC}">
                <c16:uniqueId val="{00000003-2E5E-4E38-8E66-7C681CE2024D}"/>
              </c:ext>
            </c:extLst>
          </c:dPt>
          <c:cat>
            <c:numRef>
              <c:f>'Aggregate (2)'!$C$30:$C$53</c:f>
              <c:numCache>
                <c:formatCode>[$-407]mmm/\ yy;@</c:formatCode>
                <c:ptCount val="24"/>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pt idx="12">
                  <c:v>42736</c:v>
                </c:pt>
                <c:pt idx="13">
                  <c:v>42767</c:v>
                </c:pt>
                <c:pt idx="14">
                  <c:v>42795</c:v>
                </c:pt>
                <c:pt idx="15">
                  <c:v>42826</c:v>
                </c:pt>
                <c:pt idx="16">
                  <c:v>42856</c:v>
                </c:pt>
                <c:pt idx="17">
                  <c:v>42917</c:v>
                </c:pt>
                <c:pt idx="18">
                  <c:v>42887</c:v>
                </c:pt>
                <c:pt idx="19">
                  <c:v>42948</c:v>
                </c:pt>
                <c:pt idx="20">
                  <c:v>42979</c:v>
                </c:pt>
                <c:pt idx="21">
                  <c:v>43009</c:v>
                </c:pt>
                <c:pt idx="22">
                  <c:v>43040</c:v>
                </c:pt>
                <c:pt idx="23">
                  <c:v>43070</c:v>
                </c:pt>
              </c:numCache>
            </c:numRef>
          </c:cat>
          <c:val>
            <c:numRef>
              <c:f>'Aggregate (2)'!$E$30:$E$53</c:f>
              <c:numCache>
                <c:formatCode>General</c:formatCode>
                <c:ptCount val="24"/>
                <c:pt idx="0">
                  <c:v>6.8</c:v>
                </c:pt>
                <c:pt idx="1">
                  <c:v>7</c:v>
                </c:pt>
                <c:pt idx="2">
                  <c:v>9.6999999999999993</c:v>
                </c:pt>
                <c:pt idx="3">
                  <c:v>10.199999999999999</c:v>
                </c:pt>
                <c:pt idx="4">
                  <c:v>14.6</c:v>
                </c:pt>
                <c:pt idx="5">
                  <c:v>16</c:v>
                </c:pt>
                <c:pt idx="6">
                  <c:v>19.600000000000001</c:v>
                </c:pt>
                <c:pt idx="7">
                  <c:v>19.2</c:v>
                </c:pt>
                <c:pt idx="8">
                  <c:v>18.8</c:v>
                </c:pt>
                <c:pt idx="9">
                  <c:v>13.5</c:v>
                </c:pt>
                <c:pt idx="10">
                  <c:v>8</c:v>
                </c:pt>
                <c:pt idx="11">
                  <c:v>9.6</c:v>
                </c:pt>
                <c:pt idx="12">
                  <c:v>7.1</c:v>
                </c:pt>
                <c:pt idx="13">
                  <c:v>8.6</c:v>
                </c:pt>
                <c:pt idx="14">
                  <c:v>11</c:v>
                </c:pt>
                <c:pt idx="15">
                  <c:v>13.2</c:v>
                </c:pt>
                <c:pt idx="16">
                  <c:v>16.3</c:v>
                </c:pt>
                <c:pt idx="17">
                  <c:v>18.3</c:v>
                </c:pt>
                <c:pt idx="18">
                  <c:v>17.899999999999999</c:v>
                </c:pt>
                <c:pt idx="19">
                  <c:v>18.899999999999999</c:v>
                </c:pt>
                <c:pt idx="20">
                  <c:v>16.399999999999999</c:v>
                </c:pt>
                <c:pt idx="21">
                  <c:v>15</c:v>
                </c:pt>
                <c:pt idx="22">
                  <c:v>8.5</c:v>
                </c:pt>
                <c:pt idx="23">
                  <c:v>6.9</c:v>
                </c:pt>
              </c:numCache>
            </c:numRef>
          </c:val>
          <c:smooth val="0"/>
          <c:extLst>
            <c:ext xmlns:c16="http://schemas.microsoft.com/office/drawing/2014/chart" uri="{C3380CC4-5D6E-409C-BE32-E72D297353CC}">
              <c16:uniqueId val="{00000002-2E5E-4E38-8E66-7C681CE2024D}"/>
            </c:ext>
          </c:extLst>
        </c:ser>
        <c:dLbls>
          <c:showLegendKey val="0"/>
          <c:showVal val="0"/>
          <c:showCatName val="0"/>
          <c:showSerName val="0"/>
          <c:showPercent val="0"/>
          <c:showBubbleSize val="0"/>
        </c:dLbls>
        <c:marker val="1"/>
        <c:smooth val="0"/>
        <c:axId val="1488349984"/>
        <c:axId val="1488354144"/>
      </c:lineChart>
      <c:dateAx>
        <c:axId val="1379587680"/>
        <c:scaling>
          <c:orientation val="minMax"/>
        </c:scaling>
        <c:delete val="0"/>
        <c:axPos val="b"/>
        <c:numFmt formatCode="[$-407]mmm/\ 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379593504"/>
        <c:crosses val="autoZero"/>
        <c:auto val="1"/>
        <c:lblOffset val="100"/>
        <c:baseTimeUnit val="months"/>
      </c:dateAx>
      <c:valAx>
        <c:axId val="1379593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379587680"/>
        <c:crosses val="autoZero"/>
        <c:crossBetween val="between"/>
      </c:valAx>
      <c:valAx>
        <c:axId val="148835414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88349984"/>
        <c:crosses val="max"/>
        <c:crossBetween val="between"/>
      </c:valAx>
      <c:dateAx>
        <c:axId val="1488349984"/>
        <c:scaling>
          <c:orientation val="minMax"/>
        </c:scaling>
        <c:delete val="1"/>
        <c:axPos val="b"/>
        <c:numFmt formatCode="[$-407]mmm/\ yy;@" sourceLinked="1"/>
        <c:majorTickMark val="out"/>
        <c:minorTickMark val="none"/>
        <c:tickLblPos val="nextTo"/>
        <c:crossAx val="148835414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sz="1800" dirty="0"/>
              <a:t>Niederschlag und Sonnenstunden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2"/>
          <c:order val="2"/>
          <c:tx>
            <c:strRef>
              <c:f>'Aggregate (2)'!$F$62</c:f>
              <c:strCache>
                <c:ptCount val="1"/>
                <c:pt idx="0">
                  <c:v>Items</c:v>
                </c:pt>
              </c:strCache>
            </c:strRef>
          </c:tx>
          <c:spPr>
            <a:solidFill>
              <a:schemeClr val="accent1"/>
            </a:solidFill>
            <a:ln>
              <a:noFill/>
            </a:ln>
            <a:effectLst/>
          </c:spPr>
          <c:invertIfNegative val="0"/>
          <c:cat>
            <c:numRef>
              <c:f>'Aggregate (2)'!$C$63:$C$86</c:f>
              <c:numCache>
                <c:formatCode>[$-407]mmm/\ yy;@</c:formatCode>
                <c:ptCount val="24"/>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pt idx="12">
                  <c:v>42736</c:v>
                </c:pt>
                <c:pt idx="13">
                  <c:v>42767</c:v>
                </c:pt>
                <c:pt idx="14">
                  <c:v>42795</c:v>
                </c:pt>
                <c:pt idx="15">
                  <c:v>42826</c:v>
                </c:pt>
                <c:pt idx="16">
                  <c:v>42856</c:v>
                </c:pt>
                <c:pt idx="17">
                  <c:v>42917</c:v>
                </c:pt>
                <c:pt idx="18">
                  <c:v>42887</c:v>
                </c:pt>
                <c:pt idx="19">
                  <c:v>42948</c:v>
                </c:pt>
                <c:pt idx="20">
                  <c:v>42979</c:v>
                </c:pt>
                <c:pt idx="21">
                  <c:v>43009</c:v>
                </c:pt>
                <c:pt idx="22">
                  <c:v>43040</c:v>
                </c:pt>
                <c:pt idx="23">
                  <c:v>43070</c:v>
                </c:pt>
              </c:numCache>
            </c:numRef>
          </c:cat>
          <c:val>
            <c:numRef>
              <c:f>'Aggregate (2)'!$F$63:$F$86</c:f>
              <c:numCache>
                <c:formatCode>General</c:formatCode>
                <c:ptCount val="24"/>
                <c:pt idx="0">
                  <c:v>233</c:v>
                </c:pt>
                <c:pt idx="1">
                  <c:v>268</c:v>
                </c:pt>
                <c:pt idx="2">
                  <c:v>380</c:v>
                </c:pt>
                <c:pt idx="3">
                  <c:v>308</c:v>
                </c:pt>
                <c:pt idx="4">
                  <c:v>392</c:v>
                </c:pt>
                <c:pt idx="5">
                  <c:v>307</c:v>
                </c:pt>
                <c:pt idx="6">
                  <c:v>229</c:v>
                </c:pt>
                <c:pt idx="7">
                  <c:v>212</c:v>
                </c:pt>
                <c:pt idx="8">
                  <c:v>218</c:v>
                </c:pt>
                <c:pt idx="9">
                  <c:v>688</c:v>
                </c:pt>
                <c:pt idx="10">
                  <c:v>2593</c:v>
                </c:pt>
                <c:pt idx="11">
                  <c:v>2316</c:v>
                </c:pt>
                <c:pt idx="12">
                  <c:v>2794</c:v>
                </c:pt>
                <c:pt idx="13">
                  <c:v>2480</c:v>
                </c:pt>
                <c:pt idx="14">
                  <c:v>2840</c:v>
                </c:pt>
                <c:pt idx="15">
                  <c:v>740</c:v>
                </c:pt>
                <c:pt idx="16">
                  <c:v>532</c:v>
                </c:pt>
                <c:pt idx="17">
                  <c:v>512</c:v>
                </c:pt>
                <c:pt idx="18">
                  <c:v>432</c:v>
                </c:pt>
                <c:pt idx="19">
                  <c:v>488</c:v>
                </c:pt>
                <c:pt idx="20">
                  <c:v>378</c:v>
                </c:pt>
                <c:pt idx="21">
                  <c:v>353</c:v>
                </c:pt>
                <c:pt idx="22">
                  <c:v>483</c:v>
                </c:pt>
                <c:pt idx="23">
                  <c:v>331</c:v>
                </c:pt>
              </c:numCache>
            </c:numRef>
          </c:val>
          <c:extLst>
            <c:ext xmlns:c16="http://schemas.microsoft.com/office/drawing/2014/chart" uri="{C3380CC4-5D6E-409C-BE32-E72D297353CC}">
              <c16:uniqueId val="{00000000-039B-4A60-B75E-18F5F2B4235A}"/>
            </c:ext>
          </c:extLst>
        </c:ser>
        <c:dLbls>
          <c:showLegendKey val="0"/>
          <c:showVal val="0"/>
          <c:showCatName val="0"/>
          <c:showSerName val="0"/>
          <c:showPercent val="0"/>
          <c:showBubbleSize val="0"/>
        </c:dLbls>
        <c:gapWidth val="219"/>
        <c:axId val="1652680927"/>
        <c:axId val="1614496863"/>
      </c:barChart>
      <c:lineChart>
        <c:grouping val="standard"/>
        <c:varyColors val="0"/>
        <c:ser>
          <c:idx val="0"/>
          <c:order val="0"/>
          <c:tx>
            <c:strRef>
              <c:f>'Aggregate (2)'!$D$62</c:f>
              <c:strCache>
                <c:ptCount val="1"/>
                <c:pt idx="0">
                  <c:v>Regen [mm]</c:v>
                </c:pt>
              </c:strCache>
            </c:strRef>
          </c:tx>
          <c:spPr>
            <a:ln w="28575" cap="rnd">
              <a:solidFill>
                <a:schemeClr val="accent5"/>
              </a:solidFill>
              <a:round/>
            </a:ln>
            <a:effectLst/>
          </c:spPr>
          <c:marker>
            <c:symbol val="none"/>
          </c:marker>
          <c:cat>
            <c:numRef>
              <c:f>'Aggregate (2)'!$C$63:$C$86</c:f>
              <c:numCache>
                <c:formatCode>[$-407]mmm/\ yy;@</c:formatCode>
                <c:ptCount val="24"/>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pt idx="12">
                  <c:v>42736</c:v>
                </c:pt>
                <c:pt idx="13">
                  <c:v>42767</c:v>
                </c:pt>
                <c:pt idx="14">
                  <c:v>42795</c:v>
                </c:pt>
                <c:pt idx="15">
                  <c:v>42826</c:v>
                </c:pt>
                <c:pt idx="16">
                  <c:v>42856</c:v>
                </c:pt>
                <c:pt idx="17">
                  <c:v>42917</c:v>
                </c:pt>
                <c:pt idx="18">
                  <c:v>42887</c:v>
                </c:pt>
                <c:pt idx="19">
                  <c:v>42948</c:v>
                </c:pt>
                <c:pt idx="20">
                  <c:v>42979</c:v>
                </c:pt>
                <c:pt idx="21">
                  <c:v>43009</c:v>
                </c:pt>
                <c:pt idx="22">
                  <c:v>43040</c:v>
                </c:pt>
                <c:pt idx="23">
                  <c:v>43070</c:v>
                </c:pt>
              </c:numCache>
            </c:numRef>
          </c:cat>
          <c:val>
            <c:numRef>
              <c:f>'Aggregate (2)'!$D$63:$D$86</c:f>
              <c:numCache>
                <c:formatCode>General</c:formatCode>
                <c:ptCount val="24"/>
                <c:pt idx="0">
                  <c:v>157.6</c:v>
                </c:pt>
                <c:pt idx="1">
                  <c:v>30.4</c:v>
                </c:pt>
                <c:pt idx="2">
                  <c:v>35.4</c:v>
                </c:pt>
                <c:pt idx="3">
                  <c:v>22.8</c:v>
                </c:pt>
                <c:pt idx="4">
                  <c:v>34.6</c:v>
                </c:pt>
                <c:pt idx="5">
                  <c:v>37.799999999999997</c:v>
                </c:pt>
                <c:pt idx="6">
                  <c:v>60</c:v>
                </c:pt>
                <c:pt idx="7">
                  <c:v>44.6</c:v>
                </c:pt>
                <c:pt idx="8">
                  <c:v>23.6</c:v>
                </c:pt>
                <c:pt idx="9">
                  <c:v>83</c:v>
                </c:pt>
                <c:pt idx="10">
                  <c:v>42.6</c:v>
                </c:pt>
                <c:pt idx="11">
                  <c:v>6.2</c:v>
                </c:pt>
                <c:pt idx="12">
                  <c:v>51.2</c:v>
                </c:pt>
                <c:pt idx="13">
                  <c:v>19</c:v>
                </c:pt>
                <c:pt idx="14">
                  <c:v>41.4</c:v>
                </c:pt>
                <c:pt idx="15">
                  <c:v>89.8</c:v>
                </c:pt>
                <c:pt idx="16">
                  <c:v>39.6</c:v>
                </c:pt>
                <c:pt idx="17">
                  <c:v>63.8</c:v>
                </c:pt>
                <c:pt idx="18">
                  <c:v>148.4</c:v>
                </c:pt>
                <c:pt idx="19">
                  <c:v>50.2</c:v>
                </c:pt>
                <c:pt idx="20">
                  <c:v>40</c:v>
                </c:pt>
                <c:pt idx="21">
                  <c:v>72.400000000000006</c:v>
                </c:pt>
                <c:pt idx="22">
                  <c:v>32</c:v>
                </c:pt>
                <c:pt idx="23">
                  <c:v>57.2</c:v>
                </c:pt>
              </c:numCache>
            </c:numRef>
          </c:val>
          <c:smooth val="0"/>
          <c:extLst>
            <c:ext xmlns:c16="http://schemas.microsoft.com/office/drawing/2014/chart" uri="{C3380CC4-5D6E-409C-BE32-E72D297353CC}">
              <c16:uniqueId val="{00000001-039B-4A60-B75E-18F5F2B4235A}"/>
            </c:ext>
          </c:extLst>
        </c:ser>
        <c:ser>
          <c:idx val="1"/>
          <c:order val="1"/>
          <c:tx>
            <c:strRef>
              <c:f>'Aggregate (2)'!$E$62</c:f>
              <c:strCache>
                <c:ptCount val="1"/>
                <c:pt idx="0">
                  <c:v>Sonnenstunden [h]</c:v>
                </c:pt>
              </c:strCache>
            </c:strRef>
          </c:tx>
          <c:spPr>
            <a:ln w="28575" cap="rnd">
              <a:solidFill>
                <a:schemeClr val="accent4"/>
              </a:solidFill>
              <a:round/>
            </a:ln>
            <a:effectLst/>
          </c:spPr>
          <c:marker>
            <c:symbol val="none"/>
          </c:marker>
          <c:cat>
            <c:numRef>
              <c:f>'Aggregate (2)'!$C$63:$C$86</c:f>
              <c:numCache>
                <c:formatCode>[$-407]mmm/\ yy;@</c:formatCode>
                <c:ptCount val="24"/>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pt idx="12">
                  <c:v>42736</c:v>
                </c:pt>
                <c:pt idx="13">
                  <c:v>42767</c:v>
                </c:pt>
                <c:pt idx="14">
                  <c:v>42795</c:v>
                </c:pt>
                <c:pt idx="15">
                  <c:v>42826</c:v>
                </c:pt>
                <c:pt idx="16">
                  <c:v>42856</c:v>
                </c:pt>
                <c:pt idx="17">
                  <c:v>42917</c:v>
                </c:pt>
                <c:pt idx="18">
                  <c:v>42887</c:v>
                </c:pt>
                <c:pt idx="19">
                  <c:v>42948</c:v>
                </c:pt>
                <c:pt idx="20">
                  <c:v>42979</c:v>
                </c:pt>
                <c:pt idx="21">
                  <c:v>43009</c:v>
                </c:pt>
                <c:pt idx="22">
                  <c:v>43040</c:v>
                </c:pt>
                <c:pt idx="23">
                  <c:v>43070</c:v>
                </c:pt>
              </c:numCache>
            </c:numRef>
          </c:cat>
          <c:val>
            <c:numRef>
              <c:f>'Aggregate (2)'!$E$63:$E$86</c:f>
              <c:numCache>
                <c:formatCode>General</c:formatCode>
                <c:ptCount val="24"/>
                <c:pt idx="0">
                  <c:v>29.8</c:v>
                </c:pt>
                <c:pt idx="1">
                  <c:v>57.7</c:v>
                </c:pt>
                <c:pt idx="2">
                  <c:v>90.3</c:v>
                </c:pt>
                <c:pt idx="3">
                  <c:v>73.5</c:v>
                </c:pt>
                <c:pt idx="4">
                  <c:v>95.8</c:v>
                </c:pt>
                <c:pt idx="5">
                  <c:v>90.4</c:v>
                </c:pt>
                <c:pt idx="6">
                  <c:v>70.2</c:v>
                </c:pt>
                <c:pt idx="7">
                  <c:v>29.3</c:v>
                </c:pt>
                <c:pt idx="8">
                  <c:v>111.3</c:v>
                </c:pt>
                <c:pt idx="9">
                  <c:v>143.1</c:v>
                </c:pt>
                <c:pt idx="10">
                  <c:v>133.5</c:v>
                </c:pt>
                <c:pt idx="11">
                  <c:v>197.5</c:v>
                </c:pt>
                <c:pt idx="12">
                  <c:v>94.6</c:v>
                </c:pt>
                <c:pt idx="13">
                  <c:v>196.8</c:v>
                </c:pt>
                <c:pt idx="14">
                  <c:v>81.2</c:v>
                </c:pt>
                <c:pt idx="15">
                  <c:v>140.69999999999999</c:v>
                </c:pt>
                <c:pt idx="16">
                  <c:v>212.6</c:v>
                </c:pt>
                <c:pt idx="17">
                  <c:v>115.8</c:v>
                </c:pt>
                <c:pt idx="18">
                  <c:v>129.9</c:v>
                </c:pt>
                <c:pt idx="19">
                  <c:v>164.8</c:v>
                </c:pt>
                <c:pt idx="20">
                  <c:v>113.8</c:v>
                </c:pt>
                <c:pt idx="21">
                  <c:v>165.1</c:v>
                </c:pt>
                <c:pt idx="22">
                  <c:v>158.1</c:v>
                </c:pt>
                <c:pt idx="23">
                  <c:v>166</c:v>
                </c:pt>
              </c:numCache>
            </c:numRef>
          </c:val>
          <c:smooth val="0"/>
          <c:extLst>
            <c:ext xmlns:c16="http://schemas.microsoft.com/office/drawing/2014/chart" uri="{C3380CC4-5D6E-409C-BE32-E72D297353CC}">
              <c16:uniqueId val="{00000002-039B-4A60-B75E-18F5F2B4235A}"/>
            </c:ext>
          </c:extLst>
        </c:ser>
        <c:dLbls>
          <c:showLegendKey val="0"/>
          <c:showVal val="0"/>
          <c:showCatName val="0"/>
          <c:showSerName val="0"/>
          <c:showPercent val="0"/>
          <c:showBubbleSize val="0"/>
        </c:dLbls>
        <c:marker val="1"/>
        <c:smooth val="0"/>
        <c:axId val="1656323183"/>
        <c:axId val="1621253295"/>
      </c:lineChart>
      <c:dateAx>
        <c:axId val="1652680927"/>
        <c:scaling>
          <c:orientation val="minMax"/>
        </c:scaling>
        <c:delete val="0"/>
        <c:axPos val="b"/>
        <c:numFmt formatCode="[$-407]mmm/\ 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14496863"/>
        <c:crosses val="autoZero"/>
        <c:auto val="1"/>
        <c:lblOffset val="100"/>
        <c:baseTimeUnit val="months"/>
      </c:dateAx>
      <c:valAx>
        <c:axId val="161449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52680927"/>
        <c:crosses val="autoZero"/>
        <c:crossBetween val="between"/>
      </c:valAx>
      <c:valAx>
        <c:axId val="1621253295"/>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56323183"/>
        <c:crosses val="max"/>
        <c:crossBetween val="between"/>
      </c:valAx>
      <c:dateAx>
        <c:axId val="1656323183"/>
        <c:scaling>
          <c:orientation val="minMax"/>
        </c:scaling>
        <c:delete val="1"/>
        <c:axPos val="b"/>
        <c:numFmt formatCode="[$-407]mmm/\ yy;@" sourceLinked="1"/>
        <c:majorTickMark val="out"/>
        <c:minorTickMark val="none"/>
        <c:tickLblPos val="nextTo"/>
        <c:crossAx val="1621253295"/>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sz="1800" dirty="0"/>
              <a:t>Verkäufe und Transaktionen pro Monat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areaChart>
        <c:grouping val="standard"/>
        <c:varyColors val="0"/>
        <c:ser>
          <c:idx val="0"/>
          <c:order val="0"/>
          <c:tx>
            <c:strRef>
              <c:f>'Items per Month (2)'!$K$3</c:f>
              <c:strCache>
                <c:ptCount val="1"/>
                <c:pt idx="0">
                  <c:v>Items</c:v>
                </c:pt>
              </c:strCache>
            </c:strRef>
          </c:tx>
          <c:spPr>
            <a:solidFill>
              <a:schemeClr val="accent1"/>
            </a:solidFill>
            <a:ln>
              <a:noFill/>
            </a:ln>
            <a:effectLst/>
          </c:spPr>
          <c:cat>
            <c:numRef>
              <c:f>'Items per Month (2)'!$J$4:$J$27</c:f>
              <c:numCache>
                <c:formatCode>mmm\-yy</c:formatCode>
                <c:ptCount val="24"/>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pt idx="12">
                  <c:v>42736</c:v>
                </c:pt>
                <c:pt idx="13">
                  <c:v>42767</c:v>
                </c:pt>
                <c:pt idx="14">
                  <c:v>42795</c:v>
                </c:pt>
                <c:pt idx="15">
                  <c:v>42826</c:v>
                </c:pt>
                <c:pt idx="16">
                  <c:v>42856</c:v>
                </c:pt>
                <c:pt idx="17">
                  <c:v>42887</c:v>
                </c:pt>
                <c:pt idx="18">
                  <c:v>42917</c:v>
                </c:pt>
                <c:pt idx="19">
                  <c:v>42948</c:v>
                </c:pt>
                <c:pt idx="20">
                  <c:v>42979</c:v>
                </c:pt>
                <c:pt idx="21">
                  <c:v>43009</c:v>
                </c:pt>
                <c:pt idx="22">
                  <c:v>43040</c:v>
                </c:pt>
                <c:pt idx="23">
                  <c:v>43070</c:v>
                </c:pt>
              </c:numCache>
            </c:numRef>
          </c:cat>
          <c:val>
            <c:numRef>
              <c:f>'Items per Month (2)'!$K$4:$K$27</c:f>
              <c:numCache>
                <c:formatCode>General</c:formatCode>
                <c:ptCount val="24"/>
                <c:pt idx="0">
                  <c:v>233</c:v>
                </c:pt>
                <c:pt idx="1">
                  <c:v>268</c:v>
                </c:pt>
                <c:pt idx="2">
                  <c:v>380</c:v>
                </c:pt>
                <c:pt idx="3">
                  <c:v>308</c:v>
                </c:pt>
                <c:pt idx="4">
                  <c:v>392</c:v>
                </c:pt>
                <c:pt idx="5">
                  <c:v>307</c:v>
                </c:pt>
                <c:pt idx="6">
                  <c:v>229</c:v>
                </c:pt>
                <c:pt idx="7">
                  <c:v>212</c:v>
                </c:pt>
                <c:pt idx="8">
                  <c:v>218</c:v>
                </c:pt>
                <c:pt idx="9">
                  <c:v>688</c:v>
                </c:pt>
                <c:pt idx="10">
                  <c:v>2593</c:v>
                </c:pt>
                <c:pt idx="11">
                  <c:v>2316</c:v>
                </c:pt>
                <c:pt idx="12">
                  <c:v>2794</c:v>
                </c:pt>
                <c:pt idx="13">
                  <c:v>2480</c:v>
                </c:pt>
                <c:pt idx="14">
                  <c:v>2840</c:v>
                </c:pt>
                <c:pt idx="15">
                  <c:v>740</c:v>
                </c:pt>
                <c:pt idx="16">
                  <c:v>532</c:v>
                </c:pt>
                <c:pt idx="17">
                  <c:v>432</c:v>
                </c:pt>
                <c:pt idx="18">
                  <c:v>512</c:v>
                </c:pt>
                <c:pt idx="19">
                  <c:v>488</c:v>
                </c:pt>
                <c:pt idx="20">
                  <c:v>378</c:v>
                </c:pt>
                <c:pt idx="21">
                  <c:v>353</c:v>
                </c:pt>
                <c:pt idx="22">
                  <c:v>483</c:v>
                </c:pt>
                <c:pt idx="23">
                  <c:v>331</c:v>
                </c:pt>
              </c:numCache>
            </c:numRef>
          </c:val>
          <c:extLst>
            <c:ext xmlns:c16="http://schemas.microsoft.com/office/drawing/2014/chart" uri="{C3380CC4-5D6E-409C-BE32-E72D297353CC}">
              <c16:uniqueId val="{00000000-E551-4AA8-BA49-CAA8CA4CAD95}"/>
            </c:ext>
          </c:extLst>
        </c:ser>
        <c:ser>
          <c:idx val="1"/>
          <c:order val="1"/>
          <c:tx>
            <c:strRef>
              <c:f>'Items per Month (2)'!$L$3</c:f>
              <c:strCache>
                <c:ptCount val="1"/>
                <c:pt idx="0">
                  <c:v>Transactions</c:v>
                </c:pt>
              </c:strCache>
            </c:strRef>
          </c:tx>
          <c:spPr>
            <a:solidFill>
              <a:schemeClr val="accent2"/>
            </a:solidFill>
            <a:ln>
              <a:noFill/>
            </a:ln>
            <a:effectLst/>
          </c:spPr>
          <c:cat>
            <c:numRef>
              <c:f>'Items per Month (2)'!$J$4:$J$27</c:f>
              <c:numCache>
                <c:formatCode>mmm\-yy</c:formatCode>
                <c:ptCount val="24"/>
                <c:pt idx="0">
                  <c:v>42370</c:v>
                </c:pt>
                <c:pt idx="1">
                  <c:v>42401</c:v>
                </c:pt>
                <c:pt idx="2">
                  <c:v>42430</c:v>
                </c:pt>
                <c:pt idx="3">
                  <c:v>42461</c:v>
                </c:pt>
                <c:pt idx="4">
                  <c:v>42491</c:v>
                </c:pt>
                <c:pt idx="5">
                  <c:v>42522</c:v>
                </c:pt>
                <c:pt idx="6">
                  <c:v>42552</c:v>
                </c:pt>
                <c:pt idx="7">
                  <c:v>42583</c:v>
                </c:pt>
                <c:pt idx="8">
                  <c:v>42614</c:v>
                </c:pt>
                <c:pt idx="9">
                  <c:v>42644</c:v>
                </c:pt>
                <c:pt idx="10">
                  <c:v>42675</c:v>
                </c:pt>
                <c:pt idx="11">
                  <c:v>42705</c:v>
                </c:pt>
                <c:pt idx="12">
                  <c:v>42736</c:v>
                </c:pt>
                <c:pt idx="13">
                  <c:v>42767</c:v>
                </c:pt>
                <c:pt idx="14">
                  <c:v>42795</c:v>
                </c:pt>
                <c:pt idx="15">
                  <c:v>42826</c:v>
                </c:pt>
                <c:pt idx="16">
                  <c:v>42856</c:v>
                </c:pt>
                <c:pt idx="17">
                  <c:v>42887</c:v>
                </c:pt>
                <c:pt idx="18">
                  <c:v>42917</c:v>
                </c:pt>
                <c:pt idx="19">
                  <c:v>42948</c:v>
                </c:pt>
                <c:pt idx="20">
                  <c:v>42979</c:v>
                </c:pt>
                <c:pt idx="21">
                  <c:v>43009</c:v>
                </c:pt>
                <c:pt idx="22">
                  <c:v>43040</c:v>
                </c:pt>
                <c:pt idx="23">
                  <c:v>43070</c:v>
                </c:pt>
              </c:numCache>
            </c:numRef>
          </c:cat>
          <c:val>
            <c:numRef>
              <c:f>'Items per Month (2)'!$L$4:$L$27</c:f>
              <c:numCache>
                <c:formatCode>General</c:formatCode>
                <c:ptCount val="24"/>
                <c:pt idx="0">
                  <c:v>124</c:v>
                </c:pt>
                <c:pt idx="1">
                  <c:v>144</c:v>
                </c:pt>
                <c:pt idx="2">
                  <c:v>183</c:v>
                </c:pt>
                <c:pt idx="3">
                  <c:v>136</c:v>
                </c:pt>
                <c:pt idx="4">
                  <c:v>173</c:v>
                </c:pt>
                <c:pt idx="5">
                  <c:v>148</c:v>
                </c:pt>
                <c:pt idx="6">
                  <c:v>118</c:v>
                </c:pt>
                <c:pt idx="7">
                  <c:v>112</c:v>
                </c:pt>
                <c:pt idx="8">
                  <c:v>108</c:v>
                </c:pt>
                <c:pt idx="9">
                  <c:v>325</c:v>
                </c:pt>
                <c:pt idx="10">
                  <c:v>1279</c:v>
                </c:pt>
                <c:pt idx="11">
                  <c:v>1137</c:v>
                </c:pt>
                <c:pt idx="12">
                  <c:v>1263</c:v>
                </c:pt>
                <c:pt idx="13">
                  <c:v>1016</c:v>
                </c:pt>
                <c:pt idx="14">
                  <c:v>1302</c:v>
                </c:pt>
                <c:pt idx="15">
                  <c:v>328</c:v>
                </c:pt>
                <c:pt idx="16">
                  <c:v>215</c:v>
                </c:pt>
                <c:pt idx="17">
                  <c:v>207</c:v>
                </c:pt>
                <c:pt idx="18">
                  <c:v>241</c:v>
                </c:pt>
                <c:pt idx="19">
                  <c:v>214</c:v>
                </c:pt>
                <c:pt idx="20">
                  <c:v>168</c:v>
                </c:pt>
                <c:pt idx="21">
                  <c:v>172</c:v>
                </c:pt>
                <c:pt idx="22">
                  <c:v>201</c:v>
                </c:pt>
                <c:pt idx="23">
                  <c:v>151</c:v>
                </c:pt>
              </c:numCache>
            </c:numRef>
          </c:val>
          <c:extLst>
            <c:ext xmlns:c16="http://schemas.microsoft.com/office/drawing/2014/chart" uri="{C3380CC4-5D6E-409C-BE32-E72D297353CC}">
              <c16:uniqueId val="{00000001-E551-4AA8-BA49-CAA8CA4CAD95}"/>
            </c:ext>
          </c:extLst>
        </c:ser>
        <c:dLbls>
          <c:showLegendKey val="0"/>
          <c:showVal val="0"/>
          <c:showCatName val="0"/>
          <c:showSerName val="0"/>
          <c:showPercent val="0"/>
          <c:showBubbleSize val="0"/>
        </c:dLbls>
        <c:axId val="1621339887"/>
        <c:axId val="1271214079"/>
      </c:areaChart>
      <c:dateAx>
        <c:axId val="1621339887"/>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71214079"/>
        <c:crosses val="autoZero"/>
        <c:auto val="1"/>
        <c:lblOffset val="100"/>
        <c:baseTimeUnit val="months"/>
      </c:dateAx>
      <c:valAx>
        <c:axId val="12712140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21339887"/>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dirty="0" err="1"/>
              <a:t>Verkaufte</a:t>
            </a:r>
            <a:r>
              <a:rPr lang="en-US" sz="1800" baseline="0" dirty="0"/>
              <a:t> Artikel </a:t>
            </a:r>
            <a:r>
              <a:rPr lang="en-US" sz="1800" baseline="0" dirty="0" err="1"/>
              <a:t>nach</a:t>
            </a:r>
            <a:r>
              <a:rPr lang="en-US" sz="1800" baseline="0" dirty="0"/>
              <a:t> </a:t>
            </a:r>
            <a:r>
              <a:rPr lang="en-US" sz="1800" baseline="0" dirty="0" err="1"/>
              <a:t>Wochentagen</a:t>
            </a:r>
            <a:endParaRPr lang="en-US" sz="18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Wochentag</c:v>
                </c:pt>
              </c:strCache>
            </c:strRef>
          </c:tx>
          <c:spPr>
            <a:solidFill>
              <a:schemeClr val="accent1"/>
            </a:solidFill>
            <a:ln>
              <a:noFill/>
            </a:ln>
            <a:effectLst/>
          </c:spPr>
          <c:invertIfNegative val="0"/>
          <c:dPt>
            <c:idx val="5"/>
            <c:invertIfNegative val="0"/>
            <c:bubble3D val="0"/>
            <c:spPr>
              <a:solidFill>
                <a:srgbClr val="00CFCC"/>
              </a:solidFill>
              <a:ln>
                <a:noFill/>
              </a:ln>
              <a:effectLst/>
            </c:spPr>
            <c:extLst>
              <c:ext xmlns:c16="http://schemas.microsoft.com/office/drawing/2014/chart" uri="{C3380CC4-5D6E-409C-BE32-E72D297353CC}">
                <c16:uniqueId val="{00000000-C0C4-4B78-9FAE-8999CCA80188}"/>
              </c:ext>
            </c:extLst>
          </c:dPt>
          <c:dPt>
            <c:idx val="6"/>
            <c:invertIfNegative val="0"/>
            <c:bubble3D val="0"/>
            <c:spPr>
              <a:solidFill>
                <a:srgbClr val="00CFCC"/>
              </a:solidFill>
              <a:ln>
                <a:noFill/>
              </a:ln>
              <a:effectLst/>
            </c:spPr>
            <c:extLst>
              <c:ext xmlns:c16="http://schemas.microsoft.com/office/drawing/2014/chart" uri="{C3380CC4-5D6E-409C-BE32-E72D297353CC}">
                <c16:uniqueId val="{00000001-C0C4-4B78-9FAE-8999CCA80188}"/>
              </c:ext>
            </c:extLst>
          </c:dPt>
          <c:cat>
            <c:strRef>
              <c:f>Tabelle1!$A$2:$A$8</c:f>
              <c:strCache>
                <c:ptCount val="7"/>
                <c:pt idx="0">
                  <c:v>Montag</c:v>
                </c:pt>
                <c:pt idx="1">
                  <c:v>Dienstag</c:v>
                </c:pt>
                <c:pt idx="2">
                  <c:v>Mittwoch</c:v>
                </c:pt>
                <c:pt idx="3">
                  <c:v>Donnerstag</c:v>
                </c:pt>
                <c:pt idx="4">
                  <c:v>Freitag</c:v>
                </c:pt>
                <c:pt idx="5">
                  <c:v>Samstag</c:v>
                </c:pt>
                <c:pt idx="6">
                  <c:v>Sonntag</c:v>
                </c:pt>
              </c:strCache>
            </c:strRef>
          </c:cat>
          <c:val>
            <c:numRef>
              <c:f>Tabelle1!$B$2:$B$8</c:f>
              <c:numCache>
                <c:formatCode>General</c:formatCode>
                <c:ptCount val="7"/>
                <c:pt idx="0">
                  <c:v>3035</c:v>
                </c:pt>
                <c:pt idx="1">
                  <c:v>2645</c:v>
                </c:pt>
                <c:pt idx="2">
                  <c:v>2288</c:v>
                </c:pt>
                <c:pt idx="3">
                  <c:v>2601</c:v>
                </c:pt>
                <c:pt idx="4">
                  <c:v>3266</c:v>
                </c:pt>
                <c:pt idx="5">
                  <c:v>3554</c:v>
                </c:pt>
                <c:pt idx="6">
                  <c:v>3118</c:v>
                </c:pt>
              </c:numCache>
            </c:numRef>
          </c:val>
          <c:extLst>
            <c:ext xmlns:c16="http://schemas.microsoft.com/office/drawing/2014/chart" uri="{C3380CC4-5D6E-409C-BE32-E72D297353CC}">
              <c16:uniqueId val="{00000000-9C48-4AAA-972B-CDC3F608482B}"/>
            </c:ext>
          </c:extLst>
        </c:ser>
        <c:dLbls>
          <c:showLegendKey val="0"/>
          <c:showVal val="0"/>
          <c:showCatName val="0"/>
          <c:showSerName val="0"/>
          <c:showPercent val="0"/>
          <c:showBubbleSize val="0"/>
        </c:dLbls>
        <c:gapWidth val="219"/>
        <c:overlap val="-27"/>
        <c:axId val="1042621376"/>
        <c:axId val="431140176"/>
      </c:barChart>
      <c:catAx>
        <c:axId val="104262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31140176"/>
        <c:crosses val="autoZero"/>
        <c:auto val="1"/>
        <c:lblAlgn val="ctr"/>
        <c:lblOffset val="100"/>
        <c:noMultiLvlLbl val="0"/>
      </c:catAx>
      <c:valAx>
        <c:axId val="431140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042621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Artikel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dPt>
            <c:idx val="0"/>
            <c:bubble3D val="0"/>
            <c:spPr>
              <a:solidFill>
                <a:srgbClr val="00CFCC"/>
              </a:solidFill>
              <a:ln w="19050">
                <a:solidFill>
                  <a:schemeClr val="lt1"/>
                </a:solidFill>
              </a:ln>
              <a:effectLst/>
            </c:spPr>
            <c:extLst>
              <c:ext xmlns:c16="http://schemas.microsoft.com/office/drawing/2014/chart" uri="{C3380CC4-5D6E-409C-BE32-E72D297353CC}">
                <c16:uniqueId val="{00000001-ECE9-4B55-9EDC-A7DBE7A2CCB8}"/>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ECE9-4B55-9EDC-A7DBE7A2CCB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Tabelle2!$C$7:$C$8</c:f>
              <c:strCache>
                <c:ptCount val="2"/>
                <c:pt idx="0">
                  <c:v>Weekend</c:v>
                </c:pt>
                <c:pt idx="1">
                  <c:v>Workday</c:v>
                </c:pt>
              </c:strCache>
            </c:strRef>
          </c:cat>
          <c:val>
            <c:numRef>
              <c:f>Tabelle2!$E$7:$E$8</c:f>
              <c:numCache>
                <c:formatCode>0.00</c:formatCode>
                <c:ptCount val="2"/>
                <c:pt idx="0">
                  <c:v>32.534999999999997</c:v>
                </c:pt>
                <c:pt idx="1">
                  <c:v>67.465000000000003</c:v>
                </c:pt>
              </c:numCache>
            </c:numRef>
          </c:val>
          <c:extLst>
            <c:ext xmlns:c16="http://schemas.microsoft.com/office/drawing/2014/chart" uri="{C3380CC4-5D6E-409C-BE32-E72D297353CC}">
              <c16:uniqueId val="{00000004-ECE9-4B55-9EDC-A7DBE7A2CCB8}"/>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a:t>Transaktionen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6F9C-434C-81FD-112FD5BE352D}"/>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6F9C-434C-81FD-112FD5BE352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de-DE"/>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Tabelle2!$C$17:$C$18</c:f>
              <c:strCache>
                <c:ptCount val="2"/>
                <c:pt idx="0">
                  <c:v>Weekend</c:v>
                </c:pt>
                <c:pt idx="1">
                  <c:v>Workday</c:v>
                </c:pt>
              </c:strCache>
            </c:strRef>
          </c:cat>
          <c:val>
            <c:numRef>
              <c:f>Tabelle2!$E$17:$E$18</c:f>
              <c:numCache>
                <c:formatCode>0.00</c:formatCode>
                <c:ptCount val="2"/>
                <c:pt idx="0">
                  <c:v>31.294241944004199</c:v>
                </c:pt>
                <c:pt idx="1">
                  <c:v>68.705758055995702</c:v>
                </c:pt>
              </c:numCache>
            </c:numRef>
          </c:val>
          <c:extLst>
            <c:ext xmlns:c16="http://schemas.microsoft.com/office/drawing/2014/chart" uri="{C3380CC4-5D6E-409C-BE32-E72D297353CC}">
              <c16:uniqueId val="{00000004-6F9C-434C-81FD-112FD5BE352D}"/>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1A5E8F">
                    <a:lumMod val="65000"/>
                    <a:lumOff val="35000"/>
                  </a:srgbClr>
                </a:solidFill>
                <a:latin typeface="+mn-lt"/>
                <a:ea typeface="+mn-ea"/>
                <a:cs typeface="+mn-cs"/>
              </a:defRPr>
            </a:pPr>
            <a:r>
              <a:rPr lang="de-DE" sz="1800" b="0" i="0" dirty="0">
                <a:effectLst/>
              </a:rPr>
              <a:t>Meistverkaufte Produkte</a:t>
            </a:r>
            <a:endParaRPr lang="de-DE" dirty="0">
              <a:effectLst/>
            </a:endParaRPr>
          </a:p>
        </c:rich>
      </c:tx>
      <c:layout>
        <c:manualLayout>
          <c:xMode val="edge"/>
          <c:yMode val="edge"/>
          <c:x val="0.28163055555555555"/>
          <c:y val="2.3169341826499941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1A5E8F">
                  <a:lumMod val="65000"/>
                  <a:lumOff val="35000"/>
                </a:srgb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Count</c:v>
                </c:pt>
              </c:strCache>
            </c:strRef>
          </c:tx>
          <c:spPr>
            <a:solidFill>
              <a:schemeClr val="accent1"/>
            </a:solidFill>
            <a:ln>
              <a:noFill/>
            </a:ln>
            <a:effectLst/>
          </c:spPr>
          <c:invertIfNegative val="0"/>
          <c:cat>
            <c:strRef>
              <c:f>Tabelle1!$A$2:$A$11</c:f>
              <c:strCache>
                <c:ptCount val="10"/>
                <c:pt idx="0">
                  <c:v>Brownie</c:v>
                </c:pt>
                <c:pt idx="1">
                  <c:v>Cookies</c:v>
                </c:pt>
                <c:pt idx="2">
                  <c:v>Hot Chocolate</c:v>
                </c:pt>
                <c:pt idx="3">
                  <c:v>Medialuna</c:v>
                </c:pt>
                <c:pt idx="4">
                  <c:v>Sandwich</c:v>
                </c:pt>
                <c:pt idx="5">
                  <c:v>Pastry</c:v>
                </c:pt>
                <c:pt idx="6">
                  <c:v>Cake</c:v>
                </c:pt>
                <c:pt idx="7">
                  <c:v>Tea</c:v>
                </c:pt>
                <c:pt idx="8">
                  <c:v>Bread</c:v>
                </c:pt>
                <c:pt idx="9">
                  <c:v>Coffee</c:v>
                </c:pt>
              </c:strCache>
            </c:strRef>
          </c:cat>
          <c:val>
            <c:numRef>
              <c:f>Tabelle1!$B$2:$B$11</c:f>
              <c:numCache>
                <c:formatCode>General</c:formatCode>
                <c:ptCount val="10"/>
                <c:pt idx="0">
                  <c:v>379</c:v>
                </c:pt>
                <c:pt idx="1">
                  <c:v>540</c:v>
                </c:pt>
                <c:pt idx="2">
                  <c:v>590</c:v>
                </c:pt>
                <c:pt idx="3">
                  <c:v>616</c:v>
                </c:pt>
                <c:pt idx="4">
                  <c:v>771</c:v>
                </c:pt>
                <c:pt idx="5">
                  <c:v>856</c:v>
                </c:pt>
                <c:pt idx="6">
                  <c:v>1025</c:v>
                </c:pt>
                <c:pt idx="7">
                  <c:v>1435</c:v>
                </c:pt>
                <c:pt idx="8">
                  <c:v>3325</c:v>
                </c:pt>
                <c:pt idx="9">
                  <c:v>5471</c:v>
                </c:pt>
              </c:numCache>
            </c:numRef>
          </c:val>
          <c:extLst>
            <c:ext xmlns:c16="http://schemas.microsoft.com/office/drawing/2014/chart" uri="{C3380CC4-5D6E-409C-BE32-E72D297353CC}">
              <c16:uniqueId val="{00000000-78FA-49BE-809B-093ED12ABBC2}"/>
            </c:ext>
          </c:extLst>
        </c:ser>
        <c:dLbls>
          <c:showLegendKey val="0"/>
          <c:showVal val="0"/>
          <c:showCatName val="0"/>
          <c:showSerName val="0"/>
          <c:showPercent val="0"/>
          <c:showBubbleSize val="0"/>
        </c:dLbls>
        <c:gapWidth val="247"/>
        <c:axId val="1127693296"/>
        <c:axId val="214589248"/>
      </c:barChart>
      <c:lineChart>
        <c:grouping val="standard"/>
        <c:varyColors val="0"/>
        <c:ser>
          <c:idx val="1"/>
          <c:order val="1"/>
          <c:tx>
            <c:strRef>
              <c:f>Tabelle1!$C$1</c:f>
              <c:strCache>
                <c:ptCount val="1"/>
                <c:pt idx="0">
                  <c:v>Share</c:v>
                </c:pt>
              </c:strCache>
            </c:strRef>
          </c:tx>
          <c:spPr>
            <a:ln w="28575" cap="rnd">
              <a:solidFill>
                <a:schemeClr val="accent2"/>
              </a:solidFill>
              <a:round/>
            </a:ln>
            <a:effectLst/>
          </c:spPr>
          <c:marker>
            <c:symbol val="none"/>
          </c:marker>
          <c:cat>
            <c:strRef>
              <c:f>Tabelle1!$A$2:$A$11</c:f>
              <c:strCache>
                <c:ptCount val="10"/>
                <c:pt idx="0">
                  <c:v>Brownie</c:v>
                </c:pt>
                <c:pt idx="1">
                  <c:v>Cookies</c:v>
                </c:pt>
                <c:pt idx="2">
                  <c:v>Hot Chocolate</c:v>
                </c:pt>
                <c:pt idx="3">
                  <c:v>Medialuna</c:v>
                </c:pt>
                <c:pt idx="4">
                  <c:v>Sandwich</c:v>
                </c:pt>
                <c:pt idx="5">
                  <c:v>Pastry</c:v>
                </c:pt>
                <c:pt idx="6">
                  <c:v>Cake</c:v>
                </c:pt>
                <c:pt idx="7">
                  <c:v>Tea</c:v>
                </c:pt>
                <c:pt idx="8">
                  <c:v>Bread</c:v>
                </c:pt>
                <c:pt idx="9">
                  <c:v>Coffee</c:v>
                </c:pt>
              </c:strCache>
            </c:strRef>
          </c:cat>
          <c:val>
            <c:numRef>
              <c:f>Tabelle1!$C$2:$C$11</c:f>
              <c:numCache>
                <c:formatCode>0%</c:formatCode>
                <c:ptCount val="10"/>
                <c:pt idx="0">
                  <c:v>1.7999999999999999E-2</c:v>
                </c:pt>
                <c:pt idx="1">
                  <c:v>2.5999999999999999E-2</c:v>
                </c:pt>
                <c:pt idx="2">
                  <c:v>2.9000000000000001E-2</c:v>
                </c:pt>
                <c:pt idx="3">
                  <c:v>0.03</c:v>
                </c:pt>
                <c:pt idx="4">
                  <c:v>3.7999999999999999E-2</c:v>
                </c:pt>
                <c:pt idx="5">
                  <c:v>4.2000000000000003E-2</c:v>
                </c:pt>
                <c:pt idx="6">
                  <c:v>0.05</c:v>
                </c:pt>
                <c:pt idx="7">
                  <c:v>7.0000000000000007E-2</c:v>
                </c:pt>
                <c:pt idx="8">
                  <c:v>0.16200000000000001</c:v>
                </c:pt>
                <c:pt idx="9">
                  <c:v>0.26700000000000002</c:v>
                </c:pt>
              </c:numCache>
            </c:numRef>
          </c:val>
          <c:smooth val="0"/>
          <c:extLst>
            <c:ext xmlns:c16="http://schemas.microsoft.com/office/drawing/2014/chart" uri="{C3380CC4-5D6E-409C-BE32-E72D297353CC}">
              <c16:uniqueId val="{00000001-78FA-49BE-809B-093ED12ABBC2}"/>
            </c:ext>
          </c:extLst>
        </c:ser>
        <c:dLbls>
          <c:showLegendKey val="0"/>
          <c:showVal val="0"/>
          <c:showCatName val="0"/>
          <c:showSerName val="0"/>
          <c:showPercent val="0"/>
          <c:showBubbleSize val="0"/>
        </c:dLbls>
        <c:marker val="1"/>
        <c:smooth val="0"/>
        <c:axId val="1267238544"/>
        <c:axId val="1061972912"/>
      </c:lineChart>
      <c:catAx>
        <c:axId val="112769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4589248"/>
        <c:crosses val="autoZero"/>
        <c:auto val="1"/>
        <c:lblAlgn val="ctr"/>
        <c:lblOffset val="100"/>
        <c:noMultiLvlLbl val="0"/>
      </c:catAx>
      <c:valAx>
        <c:axId val="214589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127693296"/>
        <c:crosses val="autoZero"/>
        <c:crossBetween val="between"/>
      </c:valAx>
      <c:valAx>
        <c:axId val="1061972912"/>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267238544"/>
        <c:crosses val="max"/>
        <c:crossBetween val="between"/>
      </c:valAx>
      <c:catAx>
        <c:axId val="1267238544"/>
        <c:scaling>
          <c:orientation val="minMax"/>
        </c:scaling>
        <c:delete val="1"/>
        <c:axPos val="b"/>
        <c:numFmt formatCode="General" sourceLinked="1"/>
        <c:majorTickMark val="out"/>
        <c:minorTickMark val="none"/>
        <c:tickLblPos val="nextTo"/>
        <c:crossAx val="1061972912"/>
        <c:crosses val="autoZero"/>
        <c:auto val="1"/>
        <c:lblAlgn val="ctr"/>
        <c:lblOffset val="100"/>
        <c:noMultiLvlLbl val="0"/>
      </c:catAx>
      <c:spPr>
        <a:noFill/>
        <a:ln>
          <a:noFill/>
        </a:ln>
        <a:effectLst/>
      </c:spPr>
    </c:plotArea>
    <c:legend>
      <c:legendPos val="b"/>
      <c:layout>
        <c:manualLayout>
          <c:xMode val="edge"/>
          <c:yMode val="edge"/>
          <c:x val="0.34539027777777775"/>
          <c:y val="0.88907121431360858"/>
          <c:w val="0.29599027777777775"/>
          <c:h val="6.42027855844245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sz="1800" dirty="0"/>
              <a:t>Verkäufe nach Uhrzeit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lineChart>
        <c:grouping val="standard"/>
        <c:varyColors val="0"/>
        <c:ser>
          <c:idx val="0"/>
          <c:order val="0"/>
          <c:tx>
            <c:strRef>
              <c:f>TransactionsPerHour!$I$5</c:f>
              <c:strCache>
                <c:ptCount val="1"/>
                <c:pt idx="0">
                  <c:v>Bread</c:v>
                </c:pt>
              </c:strCache>
            </c:strRef>
          </c:tx>
          <c:spPr>
            <a:ln w="28575" cap="rnd">
              <a:solidFill>
                <a:schemeClr val="accent1"/>
              </a:solidFill>
              <a:round/>
            </a:ln>
            <a:effectLst/>
          </c:spPr>
          <c:marker>
            <c:symbol val="none"/>
          </c:marker>
          <c:cat>
            <c:strRef>
              <c:f>TransactionsPerHour!$H$6:$H$20</c:f>
              <c:strCache>
                <c:ptCount val="15"/>
                <c:pt idx="0">
                  <c:v>01</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strCache>
            </c:strRef>
          </c:cat>
          <c:val>
            <c:numRef>
              <c:f>TransactionsPerHour!$I$6:$I$20</c:f>
              <c:numCache>
                <c:formatCode>General</c:formatCode>
                <c:ptCount val="15"/>
                <c:pt idx="0">
                  <c:v>1</c:v>
                </c:pt>
                <c:pt idx="1">
                  <c:v>2</c:v>
                </c:pt>
                <c:pt idx="2">
                  <c:v>171</c:v>
                </c:pt>
                <c:pt idx="3">
                  <c:v>400</c:v>
                </c:pt>
                <c:pt idx="4">
                  <c:v>508</c:v>
                </c:pt>
                <c:pt idx="5">
                  <c:v>528</c:v>
                </c:pt>
                <c:pt idx="6">
                  <c:v>474</c:v>
                </c:pt>
                <c:pt idx="7">
                  <c:v>340</c:v>
                </c:pt>
                <c:pt idx="8">
                  <c:v>341</c:v>
                </c:pt>
                <c:pt idx="9">
                  <c:v>310</c:v>
                </c:pt>
                <c:pt idx="10">
                  <c:v>196</c:v>
                </c:pt>
                <c:pt idx="11">
                  <c:v>46</c:v>
                </c:pt>
                <c:pt idx="12">
                  <c:v>6</c:v>
                </c:pt>
                <c:pt idx="13">
                  <c:v>2</c:v>
                </c:pt>
              </c:numCache>
            </c:numRef>
          </c:val>
          <c:smooth val="0"/>
          <c:extLst>
            <c:ext xmlns:c16="http://schemas.microsoft.com/office/drawing/2014/chart" uri="{C3380CC4-5D6E-409C-BE32-E72D297353CC}">
              <c16:uniqueId val="{00000000-F1E2-4E84-AB26-9224BFBA0D48}"/>
            </c:ext>
          </c:extLst>
        </c:ser>
        <c:ser>
          <c:idx val="1"/>
          <c:order val="1"/>
          <c:tx>
            <c:strRef>
              <c:f>TransactionsPerHour!$J$5</c:f>
              <c:strCache>
                <c:ptCount val="1"/>
                <c:pt idx="0">
                  <c:v>Cake</c:v>
                </c:pt>
              </c:strCache>
            </c:strRef>
          </c:tx>
          <c:spPr>
            <a:ln w="28575" cap="rnd">
              <a:solidFill>
                <a:schemeClr val="accent2"/>
              </a:solidFill>
              <a:round/>
            </a:ln>
            <a:effectLst/>
          </c:spPr>
          <c:marker>
            <c:symbol val="none"/>
          </c:marker>
          <c:cat>
            <c:strRef>
              <c:f>TransactionsPerHour!$H$6:$H$20</c:f>
              <c:strCache>
                <c:ptCount val="15"/>
                <c:pt idx="0">
                  <c:v>01</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strCache>
            </c:strRef>
          </c:cat>
          <c:val>
            <c:numRef>
              <c:f>TransactionsPerHour!$J$6:$J$20</c:f>
              <c:numCache>
                <c:formatCode>General</c:formatCode>
                <c:ptCount val="15"/>
                <c:pt idx="2">
                  <c:v>8</c:v>
                </c:pt>
                <c:pt idx="3">
                  <c:v>40</c:v>
                </c:pt>
                <c:pt idx="4">
                  <c:v>83</c:v>
                </c:pt>
                <c:pt idx="5">
                  <c:v>133</c:v>
                </c:pt>
                <c:pt idx="6">
                  <c:v>127</c:v>
                </c:pt>
                <c:pt idx="7">
                  <c:v>124</c:v>
                </c:pt>
                <c:pt idx="8">
                  <c:v>182</c:v>
                </c:pt>
                <c:pt idx="9">
                  <c:v>174</c:v>
                </c:pt>
                <c:pt idx="10">
                  <c:v>124</c:v>
                </c:pt>
                <c:pt idx="11">
                  <c:v>30</c:v>
                </c:pt>
              </c:numCache>
            </c:numRef>
          </c:val>
          <c:smooth val="0"/>
          <c:extLst>
            <c:ext xmlns:c16="http://schemas.microsoft.com/office/drawing/2014/chart" uri="{C3380CC4-5D6E-409C-BE32-E72D297353CC}">
              <c16:uniqueId val="{00000001-F1E2-4E84-AB26-9224BFBA0D48}"/>
            </c:ext>
          </c:extLst>
        </c:ser>
        <c:ser>
          <c:idx val="2"/>
          <c:order val="2"/>
          <c:tx>
            <c:strRef>
              <c:f>TransactionsPerHour!$K$5</c:f>
              <c:strCache>
                <c:ptCount val="1"/>
                <c:pt idx="0">
                  <c:v>Coffee</c:v>
                </c:pt>
              </c:strCache>
            </c:strRef>
          </c:tx>
          <c:spPr>
            <a:ln w="28575" cap="rnd">
              <a:solidFill>
                <a:schemeClr val="accent3"/>
              </a:solidFill>
              <a:round/>
            </a:ln>
            <a:effectLst/>
          </c:spPr>
          <c:marker>
            <c:symbol val="none"/>
          </c:marker>
          <c:cat>
            <c:strRef>
              <c:f>TransactionsPerHour!$H$6:$H$20</c:f>
              <c:strCache>
                <c:ptCount val="15"/>
                <c:pt idx="0">
                  <c:v>01</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strCache>
            </c:strRef>
          </c:cat>
          <c:val>
            <c:numRef>
              <c:f>TransactionsPerHour!$K$6:$K$20</c:f>
              <c:numCache>
                <c:formatCode>General</c:formatCode>
                <c:ptCount val="15"/>
                <c:pt idx="1">
                  <c:v>13</c:v>
                </c:pt>
                <c:pt idx="2">
                  <c:v>199</c:v>
                </c:pt>
                <c:pt idx="3">
                  <c:v>583</c:v>
                </c:pt>
                <c:pt idx="4">
                  <c:v>820</c:v>
                </c:pt>
                <c:pt idx="5">
                  <c:v>946</c:v>
                </c:pt>
                <c:pt idx="6">
                  <c:v>740</c:v>
                </c:pt>
                <c:pt idx="7">
                  <c:v>607</c:v>
                </c:pt>
                <c:pt idx="8">
                  <c:v>636</c:v>
                </c:pt>
                <c:pt idx="9">
                  <c:v>519</c:v>
                </c:pt>
                <c:pt idx="10">
                  <c:v>321</c:v>
                </c:pt>
                <c:pt idx="11">
                  <c:v>69</c:v>
                </c:pt>
                <c:pt idx="12">
                  <c:v>11</c:v>
                </c:pt>
                <c:pt idx="13">
                  <c:v>6</c:v>
                </c:pt>
                <c:pt idx="14">
                  <c:v>1</c:v>
                </c:pt>
              </c:numCache>
            </c:numRef>
          </c:val>
          <c:smooth val="0"/>
          <c:extLst>
            <c:ext xmlns:c16="http://schemas.microsoft.com/office/drawing/2014/chart" uri="{C3380CC4-5D6E-409C-BE32-E72D297353CC}">
              <c16:uniqueId val="{00000002-F1E2-4E84-AB26-9224BFBA0D48}"/>
            </c:ext>
          </c:extLst>
        </c:ser>
        <c:ser>
          <c:idx val="3"/>
          <c:order val="3"/>
          <c:tx>
            <c:strRef>
              <c:f>TransactionsPerHour!$L$5</c:f>
              <c:strCache>
                <c:ptCount val="1"/>
                <c:pt idx="0">
                  <c:v>Pastry</c:v>
                </c:pt>
              </c:strCache>
            </c:strRef>
          </c:tx>
          <c:spPr>
            <a:ln w="28575" cap="rnd">
              <a:solidFill>
                <a:schemeClr val="accent4"/>
              </a:solidFill>
              <a:round/>
            </a:ln>
            <a:effectLst/>
          </c:spPr>
          <c:marker>
            <c:symbol val="none"/>
          </c:marker>
          <c:cat>
            <c:strRef>
              <c:f>TransactionsPerHour!$H$6:$H$20</c:f>
              <c:strCache>
                <c:ptCount val="15"/>
                <c:pt idx="0">
                  <c:v>01</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strCache>
            </c:strRef>
          </c:cat>
          <c:val>
            <c:numRef>
              <c:f>TransactionsPerHour!$L$6:$L$20</c:f>
              <c:numCache>
                <c:formatCode>General</c:formatCode>
                <c:ptCount val="15"/>
                <c:pt idx="1">
                  <c:v>2</c:v>
                </c:pt>
                <c:pt idx="2">
                  <c:v>57</c:v>
                </c:pt>
                <c:pt idx="3">
                  <c:v>191</c:v>
                </c:pt>
                <c:pt idx="4">
                  <c:v>203</c:v>
                </c:pt>
                <c:pt idx="5">
                  <c:v>151</c:v>
                </c:pt>
                <c:pt idx="6">
                  <c:v>97</c:v>
                </c:pt>
                <c:pt idx="7">
                  <c:v>48</c:v>
                </c:pt>
                <c:pt idx="8">
                  <c:v>49</c:v>
                </c:pt>
                <c:pt idx="9">
                  <c:v>32</c:v>
                </c:pt>
                <c:pt idx="10">
                  <c:v>16</c:v>
                </c:pt>
                <c:pt idx="11">
                  <c:v>8</c:v>
                </c:pt>
                <c:pt idx="12">
                  <c:v>2</c:v>
                </c:pt>
              </c:numCache>
            </c:numRef>
          </c:val>
          <c:smooth val="0"/>
          <c:extLst>
            <c:ext xmlns:c16="http://schemas.microsoft.com/office/drawing/2014/chart" uri="{C3380CC4-5D6E-409C-BE32-E72D297353CC}">
              <c16:uniqueId val="{00000003-F1E2-4E84-AB26-9224BFBA0D48}"/>
            </c:ext>
          </c:extLst>
        </c:ser>
        <c:ser>
          <c:idx val="4"/>
          <c:order val="4"/>
          <c:tx>
            <c:strRef>
              <c:f>TransactionsPerHour!$M$5</c:f>
              <c:strCache>
                <c:ptCount val="1"/>
                <c:pt idx="0">
                  <c:v>Tea</c:v>
                </c:pt>
              </c:strCache>
            </c:strRef>
          </c:tx>
          <c:spPr>
            <a:ln w="28575" cap="rnd">
              <a:solidFill>
                <a:schemeClr val="accent5"/>
              </a:solidFill>
              <a:round/>
            </a:ln>
            <a:effectLst/>
          </c:spPr>
          <c:marker>
            <c:symbol val="none"/>
          </c:marker>
          <c:cat>
            <c:strRef>
              <c:f>TransactionsPerHour!$H$6:$H$20</c:f>
              <c:strCache>
                <c:ptCount val="15"/>
                <c:pt idx="0">
                  <c:v>01</c:v>
                </c:pt>
                <c:pt idx="1">
                  <c:v>07</c:v>
                </c:pt>
                <c:pt idx="2">
                  <c:v>08</c:v>
                </c:pt>
                <c:pt idx="3">
                  <c:v>09</c:v>
                </c:pt>
                <c:pt idx="4">
                  <c:v>10</c:v>
                </c:pt>
                <c:pt idx="5">
                  <c:v>11</c:v>
                </c:pt>
                <c:pt idx="6">
                  <c:v>12</c:v>
                </c:pt>
                <c:pt idx="7">
                  <c:v>13</c:v>
                </c:pt>
                <c:pt idx="8">
                  <c:v>14</c:v>
                </c:pt>
                <c:pt idx="9">
                  <c:v>15</c:v>
                </c:pt>
                <c:pt idx="10">
                  <c:v>16</c:v>
                </c:pt>
                <c:pt idx="11">
                  <c:v>17</c:v>
                </c:pt>
                <c:pt idx="12">
                  <c:v>18</c:v>
                </c:pt>
                <c:pt idx="13">
                  <c:v>19</c:v>
                </c:pt>
                <c:pt idx="14">
                  <c:v>20</c:v>
                </c:pt>
              </c:strCache>
            </c:strRef>
          </c:cat>
          <c:val>
            <c:numRef>
              <c:f>TransactionsPerHour!$M$6:$M$20</c:f>
              <c:numCache>
                <c:formatCode>General</c:formatCode>
                <c:ptCount val="15"/>
                <c:pt idx="2">
                  <c:v>21</c:v>
                </c:pt>
                <c:pt idx="3">
                  <c:v>103</c:v>
                </c:pt>
                <c:pt idx="4">
                  <c:v>156</c:v>
                </c:pt>
                <c:pt idx="5">
                  <c:v>176</c:v>
                </c:pt>
                <c:pt idx="6">
                  <c:v>183</c:v>
                </c:pt>
                <c:pt idx="7">
                  <c:v>181</c:v>
                </c:pt>
                <c:pt idx="8">
                  <c:v>233</c:v>
                </c:pt>
                <c:pt idx="9">
                  <c:v>207</c:v>
                </c:pt>
                <c:pt idx="10">
                  <c:v>126</c:v>
                </c:pt>
                <c:pt idx="11">
                  <c:v>41</c:v>
                </c:pt>
                <c:pt idx="12">
                  <c:v>5</c:v>
                </c:pt>
                <c:pt idx="13">
                  <c:v>3</c:v>
                </c:pt>
              </c:numCache>
            </c:numRef>
          </c:val>
          <c:smooth val="0"/>
          <c:extLst>
            <c:ext xmlns:c16="http://schemas.microsoft.com/office/drawing/2014/chart" uri="{C3380CC4-5D6E-409C-BE32-E72D297353CC}">
              <c16:uniqueId val="{00000004-F1E2-4E84-AB26-9224BFBA0D48}"/>
            </c:ext>
          </c:extLst>
        </c:ser>
        <c:dLbls>
          <c:showLegendKey val="0"/>
          <c:showVal val="0"/>
          <c:showCatName val="0"/>
          <c:showSerName val="0"/>
          <c:showPercent val="0"/>
          <c:showBubbleSize val="0"/>
        </c:dLbls>
        <c:smooth val="0"/>
        <c:axId val="1155384336"/>
        <c:axId val="1155388080"/>
      </c:lineChart>
      <c:catAx>
        <c:axId val="115538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155388080"/>
        <c:crosses val="autoZero"/>
        <c:auto val="1"/>
        <c:lblAlgn val="ctr"/>
        <c:lblOffset val="100"/>
        <c:noMultiLvlLbl val="0"/>
      </c:catAx>
      <c:valAx>
        <c:axId val="1155388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155384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[xmas.xlsx]Tabelle1!PivotTable5</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sz="1800" dirty="0"/>
              <a:t>Anzahl an Items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Tabelle1!$C$3</c:f>
              <c:strCache>
                <c:ptCount val="1"/>
                <c:pt idx="0">
                  <c:v>Ergebnis</c:v>
                </c:pt>
              </c:strCache>
            </c:strRef>
          </c:tx>
          <c:spPr>
            <a:solidFill>
              <a:schemeClr val="accent1"/>
            </a:solidFill>
            <a:ln>
              <a:noFill/>
            </a:ln>
            <a:effectLst/>
          </c:spPr>
          <c:invertIfNegative val="0"/>
          <c:dPt>
            <c:idx val="1"/>
            <c:invertIfNegative val="0"/>
            <c:bubble3D val="0"/>
            <c:spPr>
              <a:solidFill>
                <a:srgbClr val="00CFCC"/>
              </a:solidFill>
              <a:ln>
                <a:noFill/>
              </a:ln>
              <a:effectLst/>
            </c:spPr>
            <c:extLst>
              <c:ext xmlns:c16="http://schemas.microsoft.com/office/drawing/2014/chart" uri="{C3380CC4-5D6E-409C-BE32-E72D297353CC}">
                <c16:uniqueId val="{00000001-CCC1-40F4-BAD8-C6CF70A5E01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10-CCC1-40F4-BAD8-C6CF70A5E013}"/>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B-CCC1-40F4-BAD8-C6CF70A5E013}"/>
              </c:ext>
            </c:extLst>
          </c:dPt>
          <c:dPt>
            <c:idx val="4"/>
            <c:invertIfNegative val="0"/>
            <c:bubble3D val="0"/>
            <c:spPr>
              <a:solidFill>
                <a:srgbClr val="5EFFFD"/>
              </a:solidFill>
              <a:ln>
                <a:noFill/>
              </a:ln>
              <a:effectLst/>
            </c:spPr>
            <c:extLst>
              <c:ext xmlns:c16="http://schemas.microsoft.com/office/drawing/2014/chart" uri="{C3380CC4-5D6E-409C-BE32-E72D297353CC}">
                <c16:uniqueId val="{00000006-CCC1-40F4-BAD8-C6CF70A5E013}"/>
              </c:ext>
            </c:extLst>
          </c:dPt>
          <c:dPt>
            <c:idx val="6"/>
            <c:invertIfNegative val="0"/>
            <c:bubble3D val="0"/>
            <c:spPr>
              <a:solidFill>
                <a:srgbClr val="00CFCC"/>
              </a:solidFill>
              <a:ln>
                <a:noFill/>
              </a:ln>
              <a:effectLst/>
            </c:spPr>
            <c:extLst>
              <c:ext xmlns:c16="http://schemas.microsoft.com/office/drawing/2014/chart" uri="{C3380CC4-5D6E-409C-BE32-E72D297353CC}">
                <c16:uniqueId val="{00000002-CCC1-40F4-BAD8-C6CF70A5E013}"/>
              </c:ext>
            </c:extLst>
          </c:dPt>
          <c:dPt>
            <c:idx val="7"/>
            <c:invertIfNegative val="0"/>
            <c:bubble3D val="0"/>
            <c:spPr>
              <a:solidFill>
                <a:schemeClr val="accent3"/>
              </a:solidFill>
              <a:ln>
                <a:noFill/>
              </a:ln>
              <a:effectLst/>
            </c:spPr>
            <c:extLst>
              <c:ext xmlns:c16="http://schemas.microsoft.com/office/drawing/2014/chart" uri="{C3380CC4-5D6E-409C-BE32-E72D297353CC}">
                <c16:uniqueId val="{00000011-CCC1-40F4-BAD8-C6CF70A5E013}"/>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C-CCC1-40F4-BAD8-C6CF70A5E013}"/>
              </c:ext>
            </c:extLst>
          </c:dPt>
          <c:dPt>
            <c:idx val="9"/>
            <c:invertIfNegative val="0"/>
            <c:bubble3D val="0"/>
            <c:spPr>
              <a:solidFill>
                <a:srgbClr val="5EFFFD"/>
              </a:solidFill>
              <a:ln>
                <a:noFill/>
              </a:ln>
              <a:effectLst/>
            </c:spPr>
            <c:extLst>
              <c:ext xmlns:c16="http://schemas.microsoft.com/office/drawing/2014/chart" uri="{C3380CC4-5D6E-409C-BE32-E72D297353CC}">
                <c16:uniqueId val="{00000008-CCC1-40F4-BAD8-C6CF70A5E013}"/>
              </c:ext>
            </c:extLst>
          </c:dPt>
          <c:dPt>
            <c:idx val="11"/>
            <c:invertIfNegative val="0"/>
            <c:bubble3D val="0"/>
            <c:spPr>
              <a:solidFill>
                <a:srgbClr val="00CFCC"/>
              </a:solidFill>
              <a:ln>
                <a:noFill/>
              </a:ln>
              <a:effectLst/>
            </c:spPr>
            <c:extLst>
              <c:ext xmlns:c16="http://schemas.microsoft.com/office/drawing/2014/chart" uri="{C3380CC4-5D6E-409C-BE32-E72D297353CC}">
                <c16:uniqueId val="{00000003-CCC1-40F4-BAD8-C6CF70A5E013}"/>
              </c:ext>
            </c:extLst>
          </c:dPt>
          <c:dPt>
            <c:idx val="12"/>
            <c:invertIfNegative val="0"/>
            <c:bubble3D val="0"/>
            <c:spPr>
              <a:solidFill>
                <a:schemeClr val="accent3"/>
              </a:solidFill>
              <a:ln>
                <a:noFill/>
              </a:ln>
              <a:effectLst/>
            </c:spPr>
            <c:extLst>
              <c:ext xmlns:c16="http://schemas.microsoft.com/office/drawing/2014/chart" uri="{C3380CC4-5D6E-409C-BE32-E72D297353CC}">
                <c16:uniqueId val="{00000012-CCC1-40F4-BAD8-C6CF70A5E013}"/>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CC1-40F4-BAD8-C6CF70A5E013}"/>
              </c:ext>
            </c:extLst>
          </c:dPt>
          <c:dPt>
            <c:idx val="14"/>
            <c:invertIfNegative val="0"/>
            <c:bubble3D val="0"/>
            <c:spPr>
              <a:solidFill>
                <a:srgbClr val="5EFFFD"/>
              </a:solidFill>
              <a:ln>
                <a:noFill/>
              </a:ln>
              <a:effectLst/>
            </c:spPr>
            <c:extLst>
              <c:ext xmlns:c16="http://schemas.microsoft.com/office/drawing/2014/chart" uri="{C3380CC4-5D6E-409C-BE32-E72D297353CC}">
                <c16:uniqueId val="{00000007-CCC1-40F4-BAD8-C6CF70A5E013}"/>
              </c:ext>
            </c:extLst>
          </c:dPt>
          <c:dPt>
            <c:idx val="16"/>
            <c:invertIfNegative val="0"/>
            <c:bubble3D val="0"/>
            <c:spPr>
              <a:solidFill>
                <a:srgbClr val="00CFCC"/>
              </a:solidFill>
              <a:ln>
                <a:noFill/>
              </a:ln>
              <a:effectLst/>
            </c:spPr>
            <c:extLst>
              <c:ext xmlns:c16="http://schemas.microsoft.com/office/drawing/2014/chart" uri="{C3380CC4-5D6E-409C-BE32-E72D297353CC}">
                <c16:uniqueId val="{00000004-CCC1-40F4-BAD8-C6CF70A5E013}"/>
              </c:ext>
            </c:extLst>
          </c:dPt>
          <c:dPt>
            <c:idx val="17"/>
            <c:invertIfNegative val="0"/>
            <c:bubble3D val="0"/>
            <c:spPr>
              <a:solidFill>
                <a:schemeClr val="accent3"/>
              </a:solidFill>
              <a:ln>
                <a:noFill/>
              </a:ln>
              <a:effectLst/>
            </c:spPr>
            <c:extLst>
              <c:ext xmlns:c16="http://schemas.microsoft.com/office/drawing/2014/chart" uri="{C3380CC4-5D6E-409C-BE32-E72D297353CC}">
                <c16:uniqueId val="{00000013-CCC1-40F4-BAD8-C6CF70A5E013}"/>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0E-CCC1-40F4-BAD8-C6CF70A5E013}"/>
              </c:ext>
            </c:extLst>
          </c:dPt>
          <c:dPt>
            <c:idx val="19"/>
            <c:invertIfNegative val="0"/>
            <c:bubble3D val="0"/>
            <c:spPr>
              <a:solidFill>
                <a:srgbClr val="5EFFFD"/>
              </a:solidFill>
              <a:ln>
                <a:noFill/>
              </a:ln>
              <a:effectLst/>
            </c:spPr>
            <c:extLst>
              <c:ext xmlns:c16="http://schemas.microsoft.com/office/drawing/2014/chart" uri="{C3380CC4-5D6E-409C-BE32-E72D297353CC}">
                <c16:uniqueId val="{00000009-CCC1-40F4-BAD8-C6CF70A5E013}"/>
              </c:ext>
            </c:extLst>
          </c:dPt>
          <c:dPt>
            <c:idx val="21"/>
            <c:invertIfNegative val="0"/>
            <c:bubble3D val="0"/>
            <c:spPr>
              <a:solidFill>
                <a:srgbClr val="00CFCC"/>
              </a:solidFill>
              <a:ln>
                <a:noFill/>
              </a:ln>
              <a:effectLst/>
            </c:spPr>
            <c:extLst>
              <c:ext xmlns:c16="http://schemas.microsoft.com/office/drawing/2014/chart" uri="{C3380CC4-5D6E-409C-BE32-E72D297353CC}">
                <c16:uniqueId val="{00000005-CCC1-40F4-BAD8-C6CF70A5E013}"/>
              </c:ext>
            </c:extLst>
          </c:dPt>
          <c:dPt>
            <c:idx val="22"/>
            <c:invertIfNegative val="0"/>
            <c:bubble3D val="0"/>
            <c:spPr>
              <a:solidFill>
                <a:schemeClr val="accent3"/>
              </a:solidFill>
              <a:ln>
                <a:noFill/>
              </a:ln>
              <a:effectLst/>
            </c:spPr>
            <c:extLst>
              <c:ext xmlns:c16="http://schemas.microsoft.com/office/drawing/2014/chart" uri="{C3380CC4-5D6E-409C-BE32-E72D297353CC}">
                <c16:uniqueId val="{00000014-CCC1-40F4-BAD8-C6CF70A5E013}"/>
              </c:ext>
            </c:extLst>
          </c:dPt>
          <c:dPt>
            <c:idx val="23"/>
            <c:invertIfNegative val="0"/>
            <c:bubble3D val="0"/>
            <c:spPr>
              <a:solidFill>
                <a:schemeClr val="accent4"/>
              </a:solidFill>
              <a:ln>
                <a:noFill/>
              </a:ln>
              <a:effectLst/>
            </c:spPr>
            <c:extLst>
              <c:ext xmlns:c16="http://schemas.microsoft.com/office/drawing/2014/chart" uri="{C3380CC4-5D6E-409C-BE32-E72D297353CC}">
                <c16:uniqueId val="{0000000F-CCC1-40F4-BAD8-C6CF70A5E013}"/>
              </c:ext>
            </c:extLst>
          </c:dPt>
          <c:dPt>
            <c:idx val="24"/>
            <c:invertIfNegative val="0"/>
            <c:bubble3D val="0"/>
            <c:spPr>
              <a:solidFill>
                <a:srgbClr val="5EFFFD"/>
              </a:solidFill>
              <a:ln>
                <a:noFill/>
              </a:ln>
              <a:effectLst/>
            </c:spPr>
            <c:extLst>
              <c:ext xmlns:c16="http://schemas.microsoft.com/office/drawing/2014/chart" uri="{C3380CC4-5D6E-409C-BE32-E72D297353CC}">
                <c16:uniqueId val="{0000000A-CCC1-40F4-BAD8-C6CF70A5E013}"/>
              </c:ext>
            </c:extLst>
          </c:dPt>
          <c:cat>
            <c:multiLvlStrRef>
              <c:f>Tabelle1!$A$4:$B$28</c:f>
              <c:multiLvlStrCache>
                <c:ptCount val="25"/>
                <c:lvl>
                  <c:pt idx="0">
                    <c:v>Bread</c:v>
                  </c:pt>
                  <c:pt idx="1">
                    <c:v>Cake</c:v>
                  </c:pt>
                  <c:pt idx="2">
                    <c:v>Coffee</c:v>
                  </c:pt>
                  <c:pt idx="3">
                    <c:v>Pastry</c:v>
                  </c:pt>
                  <c:pt idx="4">
                    <c:v>Tea</c:v>
                  </c:pt>
                  <c:pt idx="5">
                    <c:v>Bread</c:v>
                  </c:pt>
                  <c:pt idx="6">
                    <c:v>Cake</c:v>
                  </c:pt>
                  <c:pt idx="7">
                    <c:v>Coffee</c:v>
                  </c:pt>
                  <c:pt idx="8">
                    <c:v>Pastry</c:v>
                  </c:pt>
                  <c:pt idx="9">
                    <c:v>Tea</c:v>
                  </c:pt>
                  <c:pt idx="10">
                    <c:v>Bread</c:v>
                  </c:pt>
                  <c:pt idx="11">
                    <c:v>Cake</c:v>
                  </c:pt>
                  <c:pt idx="12">
                    <c:v>Coffee</c:v>
                  </c:pt>
                  <c:pt idx="13">
                    <c:v>Pastry</c:v>
                  </c:pt>
                  <c:pt idx="14">
                    <c:v>Tea</c:v>
                  </c:pt>
                  <c:pt idx="15">
                    <c:v>Bread</c:v>
                  </c:pt>
                  <c:pt idx="16">
                    <c:v>Cake</c:v>
                  </c:pt>
                  <c:pt idx="17">
                    <c:v>Coffee</c:v>
                  </c:pt>
                  <c:pt idx="18">
                    <c:v>Pastry</c:v>
                  </c:pt>
                  <c:pt idx="19">
                    <c:v>Tea</c:v>
                  </c:pt>
                  <c:pt idx="20">
                    <c:v>Bread</c:v>
                  </c:pt>
                  <c:pt idx="21">
                    <c:v>Cake</c:v>
                  </c:pt>
                  <c:pt idx="22">
                    <c:v>Coffee</c:v>
                  </c:pt>
                  <c:pt idx="23">
                    <c:v>Pastry</c:v>
                  </c:pt>
                  <c:pt idx="24">
                    <c:v>Tea</c:v>
                  </c:pt>
                </c:lvl>
                <c:lvl>
                  <c:pt idx="0">
                    <c:v>23.12.16</c:v>
                  </c:pt>
                  <c:pt idx="5">
                    <c:v>24.12.16</c:v>
                  </c:pt>
                  <c:pt idx="10">
                    <c:v>27.12.16</c:v>
                  </c:pt>
                  <c:pt idx="15">
                    <c:v>28.12.16</c:v>
                  </c:pt>
                  <c:pt idx="20">
                    <c:v>29.12.16</c:v>
                  </c:pt>
                </c:lvl>
              </c:multiLvlStrCache>
            </c:multiLvlStrRef>
          </c:cat>
          <c:val>
            <c:numRef>
              <c:f>Tabelle1!$C$4:$C$28</c:f>
              <c:numCache>
                <c:formatCode>General</c:formatCode>
                <c:ptCount val="25"/>
                <c:pt idx="0">
                  <c:v>26</c:v>
                </c:pt>
                <c:pt idx="1">
                  <c:v>10</c:v>
                </c:pt>
                <c:pt idx="2">
                  <c:v>33</c:v>
                </c:pt>
                <c:pt idx="3">
                  <c:v>5</c:v>
                </c:pt>
                <c:pt idx="4">
                  <c:v>9</c:v>
                </c:pt>
                <c:pt idx="5">
                  <c:v>27</c:v>
                </c:pt>
                <c:pt idx="6">
                  <c:v>8</c:v>
                </c:pt>
                <c:pt idx="7">
                  <c:v>38</c:v>
                </c:pt>
                <c:pt idx="8">
                  <c:v>9</c:v>
                </c:pt>
                <c:pt idx="9">
                  <c:v>9</c:v>
                </c:pt>
                <c:pt idx="10">
                  <c:v>2</c:v>
                </c:pt>
                <c:pt idx="11">
                  <c:v>2</c:v>
                </c:pt>
                <c:pt idx="12">
                  <c:v>25</c:v>
                </c:pt>
                <c:pt idx="13">
                  <c:v>3</c:v>
                </c:pt>
                <c:pt idx="14">
                  <c:v>2</c:v>
                </c:pt>
                <c:pt idx="15">
                  <c:v>24</c:v>
                </c:pt>
                <c:pt idx="16">
                  <c:v>5</c:v>
                </c:pt>
                <c:pt idx="17">
                  <c:v>34</c:v>
                </c:pt>
                <c:pt idx="18">
                  <c:v>2</c:v>
                </c:pt>
                <c:pt idx="19">
                  <c:v>5</c:v>
                </c:pt>
                <c:pt idx="20">
                  <c:v>38</c:v>
                </c:pt>
                <c:pt idx="21">
                  <c:v>8</c:v>
                </c:pt>
                <c:pt idx="22">
                  <c:v>43</c:v>
                </c:pt>
                <c:pt idx="23">
                  <c:v>5</c:v>
                </c:pt>
                <c:pt idx="24">
                  <c:v>5</c:v>
                </c:pt>
              </c:numCache>
            </c:numRef>
          </c:val>
          <c:extLst>
            <c:ext xmlns:c16="http://schemas.microsoft.com/office/drawing/2014/chart" uri="{C3380CC4-5D6E-409C-BE32-E72D297353CC}">
              <c16:uniqueId val="{00000000-CCC1-40F4-BAD8-C6CF70A5E013}"/>
            </c:ext>
          </c:extLst>
        </c:ser>
        <c:dLbls>
          <c:showLegendKey val="0"/>
          <c:showVal val="0"/>
          <c:showCatName val="0"/>
          <c:showSerName val="0"/>
          <c:showPercent val="0"/>
          <c:showBubbleSize val="0"/>
        </c:dLbls>
        <c:gapWidth val="219"/>
        <c:overlap val="-27"/>
        <c:axId val="1500785295"/>
        <c:axId val="1433296111"/>
      </c:barChart>
      <c:catAx>
        <c:axId val="1500785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33296111"/>
        <c:crosses val="autoZero"/>
        <c:auto val="1"/>
        <c:lblAlgn val="ctr"/>
        <c:lblOffset val="100"/>
        <c:noMultiLvlLbl val="0"/>
      </c:catAx>
      <c:valAx>
        <c:axId val="14332961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007852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[newyear.xlsx]Tabelle3!PivotTable34</c:name>
    <c:fmtId val="5"/>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1A5E8F">
                    <a:lumMod val="65000"/>
                    <a:lumOff val="35000"/>
                  </a:srgbClr>
                </a:solidFill>
                <a:latin typeface="+mn-lt"/>
                <a:ea typeface="+mn-ea"/>
                <a:cs typeface="+mn-cs"/>
              </a:defRPr>
            </a:pPr>
            <a:r>
              <a:rPr lang="de-DE" sz="1800" b="0" i="0" baseline="0" dirty="0">
                <a:effectLst/>
              </a:rPr>
              <a:t>Anzahl an Items</a:t>
            </a:r>
            <a:endParaRPr lang="de-DE" dirty="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1A5E8F">
                  <a:lumMod val="65000"/>
                  <a:lumOff val="35000"/>
                </a:srgb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Tabelle3!$B$3</c:f>
              <c:strCache>
                <c:ptCount val="1"/>
                <c:pt idx="0">
                  <c:v>Ergebnis</c:v>
                </c:pt>
              </c:strCache>
            </c:strRef>
          </c:tx>
          <c:spPr>
            <a:solidFill>
              <a:schemeClr val="accent1"/>
            </a:solidFill>
            <a:ln>
              <a:noFill/>
            </a:ln>
            <a:effectLst/>
          </c:spPr>
          <c:invertIfNegative val="0"/>
          <c:dPt>
            <c:idx val="1"/>
            <c:invertIfNegative val="0"/>
            <c:bubble3D val="0"/>
            <c:spPr>
              <a:solidFill>
                <a:srgbClr val="00CFCC"/>
              </a:solidFill>
              <a:ln>
                <a:noFill/>
              </a:ln>
              <a:effectLst/>
            </c:spPr>
            <c:extLst>
              <c:ext xmlns:c16="http://schemas.microsoft.com/office/drawing/2014/chart" uri="{C3380CC4-5D6E-409C-BE32-E72D297353CC}">
                <c16:uniqueId val="{00000001-61BA-4F1F-9F8C-6F7B905D5C55}"/>
              </c:ext>
            </c:extLst>
          </c:dPt>
          <c:dPt>
            <c:idx val="2"/>
            <c:invertIfNegative val="0"/>
            <c:bubble3D val="0"/>
            <c:spPr>
              <a:solidFill>
                <a:schemeClr val="accent3"/>
              </a:solidFill>
              <a:ln>
                <a:noFill/>
              </a:ln>
              <a:effectLst/>
            </c:spPr>
            <c:extLst>
              <c:ext xmlns:c16="http://schemas.microsoft.com/office/drawing/2014/chart" uri="{C3380CC4-5D6E-409C-BE32-E72D297353CC}">
                <c16:uniqueId val="{00000010-61BA-4F1F-9F8C-6F7B905D5C55}"/>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B-61BA-4F1F-9F8C-6F7B905D5C55}"/>
              </c:ext>
            </c:extLst>
          </c:dPt>
          <c:dPt>
            <c:idx val="4"/>
            <c:invertIfNegative val="0"/>
            <c:bubble3D val="0"/>
            <c:spPr>
              <a:solidFill>
                <a:srgbClr val="5EFFFD"/>
              </a:solidFill>
              <a:ln>
                <a:noFill/>
              </a:ln>
              <a:effectLst/>
            </c:spPr>
            <c:extLst>
              <c:ext xmlns:c16="http://schemas.microsoft.com/office/drawing/2014/chart" uri="{C3380CC4-5D6E-409C-BE32-E72D297353CC}">
                <c16:uniqueId val="{00000006-61BA-4F1F-9F8C-6F7B905D5C55}"/>
              </c:ext>
            </c:extLst>
          </c:dPt>
          <c:dPt>
            <c:idx val="6"/>
            <c:invertIfNegative val="0"/>
            <c:bubble3D val="0"/>
            <c:spPr>
              <a:solidFill>
                <a:srgbClr val="00CFCC"/>
              </a:solidFill>
              <a:ln>
                <a:noFill/>
              </a:ln>
              <a:effectLst/>
            </c:spPr>
            <c:extLst>
              <c:ext xmlns:c16="http://schemas.microsoft.com/office/drawing/2014/chart" uri="{C3380CC4-5D6E-409C-BE32-E72D297353CC}">
                <c16:uniqueId val="{00000002-61BA-4F1F-9F8C-6F7B905D5C55}"/>
              </c:ext>
            </c:extLst>
          </c:dPt>
          <c:dPt>
            <c:idx val="7"/>
            <c:invertIfNegative val="0"/>
            <c:bubble3D val="0"/>
            <c:spPr>
              <a:solidFill>
                <a:schemeClr val="accent3"/>
              </a:solidFill>
              <a:ln>
                <a:noFill/>
              </a:ln>
              <a:effectLst/>
            </c:spPr>
            <c:extLst>
              <c:ext xmlns:c16="http://schemas.microsoft.com/office/drawing/2014/chart" uri="{C3380CC4-5D6E-409C-BE32-E72D297353CC}">
                <c16:uniqueId val="{00000011-61BA-4F1F-9F8C-6F7B905D5C55}"/>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C-61BA-4F1F-9F8C-6F7B905D5C55}"/>
              </c:ext>
            </c:extLst>
          </c:dPt>
          <c:dPt>
            <c:idx val="9"/>
            <c:invertIfNegative val="0"/>
            <c:bubble3D val="0"/>
            <c:spPr>
              <a:solidFill>
                <a:srgbClr val="5EFFFD"/>
              </a:solidFill>
              <a:ln>
                <a:noFill/>
              </a:ln>
              <a:effectLst/>
            </c:spPr>
            <c:extLst>
              <c:ext xmlns:c16="http://schemas.microsoft.com/office/drawing/2014/chart" uri="{C3380CC4-5D6E-409C-BE32-E72D297353CC}">
                <c16:uniqueId val="{00000007-61BA-4F1F-9F8C-6F7B905D5C55}"/>
              </c:ext>
            </c:extLst>
          </c:dPt>
          <c:dPt>
            <c:idx val="16"/>
            <c:invertIfNegative val="0"/>
            <c:bubble3D val="0"/>
            <c:spPr>
              <a:solidFill>
                <a:srgbClr val="00CFCC"/>
              </a:solidFill>
              <a:ln>
                <a:noFill/>
              </a:ln>
              <a:effectLst/>
            </c:spPr>
            <c:extLst>
              <c:ext xmlns:c16="http://schemas.microsoft.com/office/drawing/2014/chart" uri="{C3380CC4-5D6E-409C-BE32-E72D297353CC}">
                <c16:uniqueId val="{00000003-61BA-4F1F-9F8C-6F7B905D5C55}"/>
              </c:ext>
            </c:extLst>
          </c:dPt>
          <c:dPt>
            <c:idx val="17"/>
            <c:invertIfNegative val="0"/>
            <c:bubble3D val="0"/>
            <c:spPr>
              <a:solidFill>
                <a:schemeClr val="accent3"/>
              </a:solidFill>
              <a:ln>
                <a:noFill/>
              </a:ln>
              <a:effectLst/>
            </c:spPr>
            <c:extLst>
              <c:ext xmlns:c16="http://schemas.microsoft.com/office/drawing/2014/chart" uri="{C3380CC4-5D6E-409C-BE32-E72D297353CC}">
                <c16:uniqueId val="{00000012-61BA-4F1F-9F8C-6F7B905D5C55}"/>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0D-61BA-4F1F-9F8C-6F7B905D5C55}"/>
              </c:ext>
            </c:extLst>
          </c:dPt>
          <c:dPt>
            <c:idx val="19"/>
            <c:invertIfNegative val="0"/>
            <c:bubble3D val="0"/>
            <c:spPr>
              <a:solidFill>
                <a:srgbClr val="5EFFFD"/>
              </a:solidFill>
              <a:ln>
                <a:noFill/>
              </a:ln>
              <a:effectLst/>
            </c:spPr>
            <c:extLst>
              <c:ext xmlns:c16="http://schemas.microsoft.com/office/drawing/2014/chart" uri="{C3380CC4-5D6E-409C-BE32-E72D297353CC}">
                <c16:uniqueId val="{00000008-61BA-4F1F-9F8C-6F7B905D5C55}"/>
              </c:ext>
            </c:extLst>
          </c:dPt>
          <c:dPt>
            <c:idx val="21"/>
            <c:invertIfNegative val="0"/>
            <c:bubble3D val="0"/>
            <c:spPr>
              <a:solidFill>
                <a:srgbClr val="00CFCC"/>
              </a:solidFill>
              <a:ln>
                <a:noFill/>
              </a:ln>
              <a:effectLst/>
            </c:spPr>
            <c:extLst>
              <c:ext xmlns:c16="http://schemas.microsoft.com/office/drawing/2014/chart" uri="{C3380CC4-5D6E-409C-BE32-E72D297353CC}">
                <c16:uniqueId val="{00000004-61BA-4F1F-9F8C-6F7B905D5C55}"/>
              </c:ext>
            </c:extLst>
          </c:dPt>
          <c:dPt>
            <c:idx val="22"/>
            <c:invertIfNegative val="0"/>
            <c:bubble3D val="0"/>
            <c:spPr>
              <a:solidFill>
                <a:schemeClr val="accent3"/>
              </a:solidFill>
              <a:ln>
                <a:noFill/>
              </a:ln>
              <a:effectLst/>
            </c:spPr>
            <c:extLst>
              <c:ext xmlns:c16="http://schemas.microsoft.com/office/drawing/2014/chart" uri="{C3380CC4-5D6E-409C-BE32-E72D297353CC}">
                <c16:uniqueId val="{00000013-61BA-4F1F-9F8C-6F7B905D5C55}"/>
              </c:ext>
            </c:extLst>
          </c:dPt>
          <c:dPt>
            <c:idx val="23"/>
            <c:invertIfNegative val="0"/>
            <c:bubble3D val="0"/>
            <c:spPr>
              <a:solidFill>
                <a:schemeClr val="accent4"/>
              </a:solidFill>
              <a:ln>
                <a:noFill/>
              </a:ln>
              <a:effectLst/>
            </c:spPr>
            <c:extLst>
              <c:ext xmlns:c16="http://schemas.microsoft.com/office/drawing/2014/chart" uri="{C3380CC4-5D6E-409C-BE32-E72D297353CC}">
                <c16:uniqueId val="{0000000E-61BA-4F1F-9F8C-6F7B905D5C55}"/>
              </c:ext>
            </c:extLst>
          </c:dPt>
          <c:dPt>
            <c:idx val="24"/>
            <c:invertIfNegative val="0"/>
            <c:bubble3D val="0"/>
            <c:spPr>
              <a:solidFill>
                <a:srgbClr val="5EFFFD"/>
              </a:solidFill>
              <a:ln>
                <a:noFill/>
              </a:ln>
              <a:effectLst/>
            </c:spPr>
            <c:extLst>
              <c:ext xmlns:c16="http://schemas.microsoft.com/office/drawing/2014/chart" uri="{C3380CC4-5D6E-409C-BE32-E72D297353CC}">
                <c16:uniqueId val="{00000009-61BA-4F1F-9F8C-6F7B905D5C55}"/>
              </c:ext>
            </c:extLst>
          </c:dPt>
          <c:dPt>
            <c:idx val="26"/>
            <c:invertIfNegative val="0"/>
            <c:bubble3D val="0"/>
            <c:spPr>
              <a:solidFill>
                <a:srgbClr val="00CFCC"/>
              </a:solidFill>
              <a:ln>
                <a:noFill/>
              </a:ln>
              <a:effectLst/>
            </c:spPr>
            <c:extLst>
              <c:ext xmlns:c16="http://schemas.microsoft.com/office/drawing/2014/chart" uri="{C3380CC4-5D6E-409C-BE32-E72D297353CC}">
                <c16:uniqueId val="{00000005-61BA-4F1F-9F8C-6F7B905D5C55}"/>
              </c:ext>
            </c:extLst>
          </c:dPt>
          <c:dPt>
            <c:idx val="27"/>
            <c:invertIfNegative val="0"/>
            <c:bubble3D val="0"/>
            <c:spPr>
              <a:solidFill>
                <a:schemeClr val="accent3"/>
              </a:solidFill>
              <a:ln>
                <a:noFill/>
              </a:ln>
              <a:effectLst/>
            </c:spPr>
            <c:extLst>
              <c:ext xmlns:c16="http://schemas.microsoft.com/office/drawing/2014/chart" uri="{C3380CC4-5D6E-409C-BE32-E72D297353CC}">
                <c16:uniqueId val="{00000014-61BA-4F1F-9F8C-6F7B905D5C55}"/>
              </c:ext>
            </c:extLst>
          </c:dPt>
          <c:dPt>
            <c:idx val="28"/>
            <c:invertIfNegative val="0"/>
            <c:bubble3D val="0"/>
            <c:spPr>
              <a:solidFill>
                <a:schemeClr val="accent4"/>
              </a:solidFill>
              <a:ln>
                <a:noFill/>
              </a:ln>
              <a:effectLst/>
            </c:spPr>
            <c:extLst>
              <c:ext xmlns:c16="http://schemas.microsoft.com/office/drawing/2014/chart" uri="{C3380CC4-5D6E-409C-BE32-E72D297353CC}">
                <c16:uniqueId val="{0000000F-61BA-4F1F-9F8C-6F7B905D5C55}"/>
              </c:ext>
            </c:extLst>
          </c:dPt>
          <c:dPt>
            <c:idx val="29"/>
            <c:invertIfNegative val="0"/>
            <c:bubble3D val="0"/>
            <c:spPr>
              <a:solidFill>
                <a:srgbClr val="5EFFFD"/>
              </a:solidFill>
              <a:ln>
                <a:noFill/>
              </a:ln>
              <a:effectLst/>
            </c:spPr>
            <c:extLst>
              <c:ext xmlns:c16="http://schemas.microsoft.com/office/drawing/2014/chart" uri="{C3380CC4-5D6E-409C-BE32-E72D297353CC}">
                <c16:uniqueId val="{0000000A-61BA-4F1F-9F8C-6F7B905D5C55}"/>
              </c:ext>
            </c:extLst>
          </c:dPt>
          <c:cat>
            <c:multiLvlStrRef>
              <c:f>Tabelle3!$A$4:$A$40</c:f>
              <c:multiLvlStrCache>
                <c:ptCount val="30"/>
                <c:lvl>
                  <c:pt idx="0">
                    <c:v>Bread</c:v>
                  </c:pt>
                  <c:pt idx="1">
                    <c:v>Cake</c:v>
                  </c:pt>
                  <c:pt idx="2">
                    <c:v>Coffee</c:v>
                  </c:pt>
                  <c:pt idx="3">
                    <c:v>Pastry</c:v>
                  </c:pt>
                  <c:pt idx="4">
                    <c:v>Tea</c:v>
                  </c:pt>
                  <c:pt idx="5">
                    <c:v>Bread</c:v>
                  </c:pt>
                  <c:pt idx="6">
                    <c:v>Cake</c:v>
                  </c:pt>
                  <c:pt idx="7">
                    <c:v>Coffee</c:v>
                  </c:pt>
                  <c:pt idx="8">
                    <c:v>Pastry</c:v>
                  </c:pt>
                  <c:pt idx="9">
                    <c:v>Tea</c:v>
                  </c:pt>
                  <c:pt idx="10">
                    <c:v>Bread</c:v>
                  </c:pt>
                  <c:pt idx="11">
                    <c:v>Cake</c:v>
                  </c:pt>
                  <c:pt idx="12">
                    <c:v>Coffee</c:v>
                  </c:pt>
                  <c:pt idx="13">
                    <c:v>Pastry</c:v>
                  </c:pt>
                  <c:pt idx="14">
                    <c:v>Tea</c:v>
                  </c:pt>
                  <c:pt idx="15">
                    <c:v>Bread</c:v>
                  </c:pt>
                  <c:pt idx="16">
                    <c:v>Cake</c:v>
                  </c:pt>
                  <c:pt idx="17">
                    <c:v>Coffee</c:v>
                  </c:pt>
                  <c:pt idx="18">
                    <c:v>Pastry</c:v>
                  </c:pt>
                  <c:pt idx="19">
                    <c:v>Tea</c:v>
                  </c:pt>
                  <c:pt idx="20">
                    <c:v>Bread</c:v>
                  </c:pt>
                  <c:pt idx="21">
                    <c:v>Cake</c:v>
                  </c:pt>
                  <c:pt idx="22">
                    <c:v>Coffee</c:v>
                  </c:pt>
                  <c:pt idx="23">
                    <c:v>Pastry</c:v>
                  </c:pt>
                  <c:pt idx="24">
                    <c:v>Tea</c:v>
                  </c:pt>
                  <c:pt idx="25">
                    <c:v>Bread</c:v>
                  </c:pt>
                  <c:pt idx="26">
                    <c:v>Cake</c:v>
                  </c:pt>
                  <c:pt idx="27">
                    <c:v>Coffee</c:v>
                  </c:pt>
                  <c:pt idx="28">
                    <c:v>Pastry</c:v>
                  </c:pt>
                  <c:pt idx="29">
                    <c:v>Tea</c:v>
                  </c:pt>
                </c:lvl>
                <c:lvl>
                  <c:pt idx="0">
                    <c:v>30.12.16</c:v>
                  </c:pt>
                  <c:pt idx="5">
                    <c:v>31.12.16</c:v>
                  </c:pt>
                  <c:pt idx="10">
                    <c:v>01.01.17</c:v>
                  </c:pt>
                  <c:pt idx="15">
                    <c:v>02.01.17</c:v>
                  </c:pt>
                  <c:pt idx="20">
                    <c:v>03.01.17</c:v>
                  </c:pt>
                  <c:pt idx="25">
                    <c:v>04.01.17</c:v>
                  </c:pt>
                </c:lvl>
              </c:multiLvlStrCache>
            </c:multiLvlStrRef>
          </c:cat>
          <c:val>
            <c:numRef>
              <c:f>Tabelle3!$B$4:$B$40</c:f>
              <c:numCache>
                <c:formatCode>General</c:formatCode>
                <c:ptCount val="30"/>
                <c:pt idx="0">
                  <c:v>22</c:v>
                </c:pt>
                <c:pt idx="1">
                  <c:v>4</c:v>
                </c:pt>
                <c:pt idx="2">
                  <c:v>29</c:v>
                </c:pt>
                <c:pt idx="3">
                  <c:v>3</c:v>
                </c:pt>
                <c:pt idx="4">
                  <c:v>9</c:v>
                </c:pt>
                <c:pt idx="5">
                  <c:v>26</c:v>
                </c:pt>
                <c:pt idx="6">
                  <c:v>3</c:v>
                </c:pt>
                <c:pt idx="7">
                  <c:v>27</c:v>
                </c:pt>
                <c:pt idx="8">
                  <c:v>3</c:v>
                </c:pt>
                <c:pt idx="9">
                  <c:v>12</c:v>
                </c:pt>
                <c:pt idx="10">
                  <c:v>1</c:v>
                </c:pt>
                <c:pt idx="15">
                  <c:v>33</c:v>
                </c:pt>
                <c:pt idx="16">
                  <c:v>9</c:v>
                </c:pt>
                <c:pt idx="17">
                  <c:v>33</c:v>
                </c:pt>
                <c:pt idx="18">
                  <c:v>5</c:v>
                </c:pt>
                <c:pt idx="19">
                  <c:v>6</c:v>
                </c:pt>
                <c:pt idx="20">
                  <c:v>14</c:v>
                </c:pt>
                <c:pt idx="21">
                  <c:v>6</c:v>
                </c:pt>
                <c:pt idx="22">
                  <c:v>23</c:v>
                </c:pt>
                <c:pt idx="23">
                  <c:v>6</c:v>
                </c:pt>
                <c:pt idx="24">
                  <c:v>10</c:v>
                </c:pt>
                <c:pt idx="25">
                  <c:v>36</c:v>
                </c:pt>
                <c:pt idx="26">
                  <c:v>10</c:v>
                </c:pt>
                <c:pt idx="27">
                  <c:v>39</c:v>
                </c:pt>
                <c:pt idx="28">
                  <c:v>6</c:v>
                </c:pt>
                <c:pt idx="29">
                  <c:v>5</c:v>
                </c:pt>
              </c:numCache>
            </c:numRef>
          </c:val>
          <c:extLst>
            <c:ext xmlns:c16="http://schemas.microsoft.com/office/drawing/2014/chart" uri="{C3380CC4-5D6E-409C-BE32-E72D297353CC}">
              <c16:uniqueId val="{00000000-61BA-4F1F-9F8C-6F7B905D5C55}"/>
            </c:ext>
          </c:extLst>
        </c:ser>
        <c:dLbls>
          <c:showLegendKey val="0"/>
          <c:showVal val="0"/>
          <c:showCatName val="0"/>
          <c:showSerName val="0"/>
          <c:showPercent val="0"/>
          <c:showBubbleSize val="0"/>
        </c:dLbls>
        <c:gapWidth val="219"/>
        <c:overlap val="-27"/>
        <c:axId val="1603083039"/>
        <c:axId val="1423957519"/>
      </c:barChart>
      <c:catAx>
        <c:axId val="1603083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23957519"/>
        <c:crosses val="autoZero"/>
        <c:auto val="1"/>
        <c:lblAlgn val="ctr"/>
        <c:lblOffset val="100"/>
        <c:noMultiLvlLbl val="0"/>
      </c:catAx>
      <c:valAx>
        <c:axId val="1423957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03083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Tabelle1!$A$2:$A$23</cx:f>
        <cx:lvl ptCount="22"/>
      </cx:strDim>
      <cx:numDim type="val">
        <cx:f>Tabelle1!$B$2:$B$9466</cx:f>
        <cx:lvl ptCount="9465" formatCode="#,0">
          <cx:pt idx="0">1</cx:pt>
          <cx:pt idx="1">2</cx:pt>
          <cx:pt idx="2">3</cx:pt>
          <cx:pt idx="3">1</cx:pt>
          <cx:pt idx="4">3</cx:pt>
          <cx:pt idx="5">3</cx:pt>
          <cx:pt idx="6">4</cx:pt>
          <cx:pt idx="7">2</cx:pt>
          <cx:pt idx="8">2</cx:pt>
          <cx:pt idx="9">2</cx:pt>
          <cx:pt idx="10">3</cx:pt>
          <cx:pt idx="11">5</cx:pt>
          <cx:pt idx="12">3</cx:pt>
          <cx:pt idx="13">3</cx:pt>
          <cx:pt idx="14">2</cx:pt>
          <cx:pt idx="15">3</cx:pt>
          <cx:pt idx="16">1</cx:pt>
          <cx:pt idx="17">1</cx:pt>
          <cx:pt idx="18">2</cx:pt>
          <cx:pt idx="19">2</cx:pt>
          <cx:pt idx="20">4</cx:pt>
          <cx:pt idx="21">1</cx:pt>
          <cx:pt idx="22">2</cx:pt>
          <cx:pt idx="23">1</cx:pt>
          <cx:pt idx="24">1</cx:pt>
          <cx:pt idx="25">1</cx:pt>
          <cx:pt idx="26">1</cx:pt>
          <cx:pt idx="27">2</cx:pt>
          <cx:pt idx="28">2</cx:pt>
          <cx:pt idx="29">1</cx:pt>
          <cx:pt idx="30">1</cx:pt>
          <cx:pt idx="31">2</cx:pt>
          <cx:pt idx="32">1</cx:pt>
          <cx:pt idx="33">2</cx:pt>
          <cx:pt idx="34">2</cx:pt>
          <cx:pt idx="35">2</cx:pt>
          <cx:pt idx="36">2</cx:pt>
          <cx:pt idx="37">2</cx:pt>
          <cx:pt idx="38">1</cx:pt>
          <cx:pt idx="39">4</cx:pt>
          <cx:pt idx="40">1</cx:pt>
          <cx:pt idx="41">2</cx:pt>
          <cx:pt idx="42">2</cx:pt>
          <cx:pt idx="43">2</cx:pt>
          <cx:pt idx="44">3</cx:pt>
          <cx:pt idx="45">1</cx:pt>
          <cx:pt idx="46">5</cx:pt>
          <cx:pt idx="47">1</cx:pt>
          <cx:pt idx="48">3</cx:pt>
          <cx:pt idx="49">2</cx:pt>
          <cx:pt idx="50">1</cx:pt>
          <cx:pt idx="51">1</cx:pt>
          <cx:pt idx="52">1</cx:pt>
          <cx:pt idx="53">4</cx:pt>
          <cx:pt idx="54">2</cx:pt>
          <cx:pt idx="55">1</cx:pt>
          <cx:pt idx="56">4</cx:pt>
          <cx:pt idx="57">1</cx:pt>
          <cx:pt idx="58">4</cx:pt>
          <cx:pt idx="59">1</cx:pt>
          <cx:pt idx="60">6</cx:pt>
          <cx:pt idx="61">1</cx:pt>
          <cx:pt idx="62">1</cx:pt>
          <cx:pt idx="63">4</cx:pt>
          <cx:pt idx="64">3</cx:pt>
          <cx:pt idx="65">3</cx:pt>
          <cx:pt idx="66">5</cx:pt>
          <cx:pt idx="67">3</cx:pt>
          <cx:pt idx="68">1</cx:pt>
          <cx:pt idx="69">1</cx:pt>
          <cx:pt idx="70">2</cx:pt>
          <cx:pt idx="71">1</cx:pt>
          <cx:pt idx="72">2</cx:pt>
          <cx:pt idx="73">2</cx:pt>
          <cx:pt idx="74">1</cx:pt>
          <cx:pt idx="75">1</cx:pt>
          <cx:pt idx="76">1</cx:pt>
          <cx:pt idx="77">4</cx:pt>
          <cx:pt idx="78">3</cx:pt>
          <cx:pt idx="79">2</cx:pt>
          <cx:pt idx="80">2</cx:pt>
          <cx:pt idx="81">2</cx:pt>
          <cx:pt idx="82">1</cx:pt>
          <cx:pt idx="83">4</cx:pt>
          <cx:pt idx="84">1</cx:pt>
          <cx:pt idx="85">1</cx:pt>
          <cx:pt idx="86">3</cx:pt>
          <cx:pt idx="87">1</cx:pt>
          <cx:pt idx="88">2</cx:pt>
          <cx:pt idx="89">1</cx:pt>
          <cx:pt idx="90">1</cx:pt>
          <cx:pt idx="91">2</cx:pt>
          <cx:pt idx="92">2</cx:pt>
          <cx:pt idx="93">3</cx:pt>
          <cx:pt idx="94">4</cx:pt>
          <cx:pt idx="95">3</cx:pt>
          <cx:pt idx="96">1</cx:pt>
          <cx:pt idx="97">4</cx:pt>
          <cx:pt idx="98">1</cx:pt>
          <cx:pt idx="99">2</cx:pt>
          <cx:pt idx="100">1</cx:pt>
          <cx:pt idx="101">1</cx:pt>
          <cx:pt idx="102">5</cx:pt>
          <cx:pt idx="103">3</cx:pt>
          <cx:pt idx="104">4</cx:pt>
          <cx:pt idx="105">2</cx:pt>
          <cx:pt idx="106">2</cx:pt>
          <cx:pt idx="107">3</cx:pt>
          <cx:pt idx="108">1</cx:pt>
          <cx:pt idx="109">1</cx:pt>
          <cx:pt idx="110">1</cx:pt>
          <cx:pt idx="111">2</cx:pt>
          <cx:pt idx="112">1</cx:pt>
          <cx:pt idx="113">1</cx:pt>
          <cx:pt idx="114">1</cx:pt>
          <cx:pt idx="115">4</cx:pt>
          <cx:pt idx="116">4</cx:pt>
          <cx:pt idx="117">3</cx:pt>
          <cx:pt idx="118">1</cx:pt>
          <cx:pt idx="119">2</cx:pt>
          <cx:pt idx="120">1</cx:pt>
          <cx:pt idx="121">4</cx:pt>
          <cx:pt idx="122">2</cx:pt>
          <cx:pt idx="123">1</cx:pt>
          <cx:pt idx="124">2</cx:pt>
          <cx:pt idx="125">1</cx:pt>
          <cx:pt idx="126">3</cx:pt>
          <cx:pt idx="127">3</cx:pt>
          <cx:pt idx="128">3</cx:pt>
          <cx:pt idx="129">2</cx:pt>
          <cx:pt idx="130">4</cx:pt>
          <cx:pt idx="131">2</cx:pt>
          <cx:pt idx="132">3</cx:pt>
          <cx:pt idx="133">1</cx:pt>
          <cx:pt idx="134">2</cx:pt>
          <cx:pt idx="135">1</cx:pt>
          <cx:pt idx="136">3</cx:pt>
          <cx:pt idx="137">3</cx:pt>
          <cx:pt idx="138">3</cx:pt>
          <cx:pt idx="139">1</cx:pt>
          <cx:pt idx="140">2</cx:pt>
          <cx:pt idx="141">1</cx:pt>
          <cx:pt idx="142">2</cx:pt>
          <cx:pt idx="143">3</cx:pt>
          <cx:pt idx="144">1</cx:pt>
          <cx:pt idx="145">2</cx:pt>
          <cx:pt idx="146">3</cx:pt>
          <cx:pt idx="147">1</cx:pt>
          <cx:pt idx="148">1</cx:pt>
          <cx:pt idx="149">2</cx:pt>
          <cx:pt idx="150">1</cx:pt>
          <cx:pt idx="151">4</cx:pt>
          <cx:pt idx="152">4</cx:pt>
          <cx:pt idx="153">3</cx:pt>
          <cx:pt idx="154">2</cx:pt>
          <cx:pt idx="155">2</cx:pt>
          <cx:pt idx="156">2</cx:pt>
          <cx:pt idx="157">3</cx:pt>
          <cx:pt idx="158">2</cx:pt>
          <cx:pt idx="159">1</cx:pt>
          <cx:pt idx="160">1</cx:pt>
          <cx:pt idx="161">2</cx:pt>
          <cx:pt idx="162">2</cx:pt>
          <cx:pt idx="163">1</cx:pt>
          <cx:pt idx="164">2</cx:pt>
          <cx:pt idx="165">4</cx:pt>
          <cx:pt idx="166">2</cx:pt>
          <cx:pt idx="167">1</cx:pt>
          <cx:pt idx="168">1</cx:pt>
          <cx:pt idx="169">2</cx:pt>
          <cx:pt idx="170">2</cx:pt>
          <cx:pt idx="171">2</cx:pt>
          <cx:pt idx="172">1</cx:pt>
          <cx:pt idx="173">1</cx:pt>
          <cx:pt idx="174">2</cx:pt>
          <cx:pt idx="175">2</cx:pt>
          <cx:pt idx="176">2</cx:pt>
          <cx:pt idx="177">2</cx:pt>
          <cx:pt idx="178">2</cx:pt>
          <cx:pt idx="179">3</cx:pt>
          <cx:pt idx="180">1</cx:pt>
          <cx:pt idx="181">2</cx:pt>
          <cx:pt idx="182">2</cx:pt>
          <cx:pt idx="183">2</cx:pt>
          <cx:pt idx="184">1</cx:pt>
          <cx:pt idx="185">1</cx:pt>
          <cx:pt idx="186">2</cx:pt>
          <cx:pt idx="187">3</cx:pt>
          <cx:pt idx="188">2</cx:pt>
          <cx:pt idx="189">1</cx:pt>
          <cx:pt idx="190">1</cx:pt>
          <cx:pt idx="191">2</cx:pt>
          <cx:pt idx="192">2</cx:pt>
          <cx:pt idx="193">3</cx:pt>
          <cx:pt idx="194">3</cx:pt>
          <cx:pt idx="195">2</cx:pt>
          <cx:pt idx="196">1</cx:pt>
          <cx:pt idx="197">1</cx:pt>
          <cx:pt idx="198">2</cx:pt>
          <cx:pt idx="199">2</cx:pt>
          <cx:pt idx="200">1</cx:pt>
          <cx:pt idx="201">2</cx:pt>
          <cx:pt idx="202">3</cx:pt>
          <cx:pt idx="203">3</cx:pt>
          <cx:pt idx="204">3</cx:pt>
          <cx:pt idx="205">1</cx:pt>
          <cx:pt idx="206">1</cx:pt>
          <cx:pt idx="207">1</cx:pt>
          <cx:pt idx="208">2</cx:pt>
          <cx:pt idx="209">3</cx:pt>
          <cx:pt idx="210">1</cx:pt>
          <cx:pt idx="211">3</cx:pt>
          <cx:pt idx="212">2</cx:pt>
          <cx:pt idx="213">2</cx:pt>
          <cx:pt idx="214">2</cx:pt>
          <cx:pt idx="215">1</cx:pt>
          <cx:pt idx="216">1</cx:pt>
          <cx:pt idx="217">2</cx:pt>
          <cx:pt idx="218">2</cx:pt>
          <cx:pt idx="219">1</cx:pt>
          <cx:pt idx="220">2</cx:pt>
          <cx:pt idx="221">1</cx:pt>
          <cx:pt idx="222">3</cx:pt>
          <cx:pt idx="223">1</cx:pt>
          <cx:pt idx="224">3</cx:pt>
          <cx:pt idx="225">1</cx:pt>
          <cx:pt idx="226">2</cx:pt>
          <cx:pt idx="227">1</cx:pt>
          <cx:pt idx="228">1</cx:pt>
          <cx:pt idx="229">3</cx:pt>
          <cx:pt idx="230">4</cx:pt>
          <cx:pt idx="231">2</cx:pt>
          <cx:pt idx="232">1</cx:pt>
          <cx:pt idx="233">1</cx:pt>
          <cx:pt idx="234">2</cx:pt>
          <cx:pt idx="235">4</cx:pt>
          <cx:pt idx="236">1</cx:pt>
          <cx:pt idx="237">1</cx:pt>
          <cx:pt idx="238">2</cx:pt>
          <cx:pt idx="239">3</cx:pt>
          <cx:pt idx="240">4</cx:pt>
          <cx:pt idx="241">3</cx:pt>
          <cx:pt idx="242">2</cx:pt>
          <cx:pt idx="243">2</cx:pt>
          <cx:pt idx="244">5</cx:pt>
          <cx:pt idx="245">3</cx:pt>
          <cx:pt idx="246">1</cx:pt>
          <cx:pt idx="247">1</cx:pt>
          <cx:pt idx="248">2</cx:pt>
          <cx:pt idx="249">2</cx:pt>
          <cx:pt idx="250">1</cx:pt>
          <cx:pt idx="251">1</cx:pt>
          <cx:pt idx="252">3</cx:pt>
          <cx:pt idx="253">2</cx:pt>
          <cx:pt idx="254">3</cx:pt>
          <cx:pt idx="255">2</cx:pt>
          <cx:pt idx="256">1</cx:pt>
          <cx:pt idx="257">1</cx:pt>
          <cx:pt idx="258">1</cx:pt>
          <cx:pt idx="259">3</cx:pt>
          <cx:pt idx="260">1</cx:pt>
          <cx:pt idx="261">2</cx:pt>
          <cx:pt idx="262">1</cx:pt>
          <cx:pt idx="263">2</cx:pt>
          <cx:pt idx="264">3</cx:pt>
          <cx:pt idx="265">2</cx:pt>
          <cx:pt idx="266">1</cx:pt>
          <cx:pt idx="267">2</cx:pt>
          <cx:pt idx="268">4</cx:pt>
          <cx:pt idx="269">1</cx:pt>
          <cx:pt idx="270">3</cx:pt>
          <cx:pt idx="271">1</cx:pt>
          <cx:pt idx="272">3</cx:pt>
          <cx:pt idx="273">1</cx:pt>
          <cx:pt idx="274">2</cx:pt>
          <cx:pt idx="275">1</cx:pt>
          <cx:pt idx="276">2</cx:pt>
          <cx:pt idx="277">2</cx:pt>
          <cx:pt idx="278">3</cx:pt>
          <cx:pt idx="279">2</cx:pt>
          <cx:pt idx="280">2</cx:pt>
          <cx:pt idx="281">3</cx:pt>
          <cx:pt idx="282">3</cx:pt>
          <cx:pt idx="283">2</cx:pt>
          <cx:pt idx="284">2</cx:pt>
          <cx:pt idx="285">1</cx:pt>
          <cx:pt idx="286">2</cx:pt>
          <cx:pt idx="287">1</cx:pt>
          <cx:pt idx="288">1</cx:pt>
          <cx:pt idx="289">1</cx:pt>
          <cx:pt idx="290">1</cx:pt>
          <cx:pt idx="291">3</cx:pt>
          <cx:pt idx="292">2</cx:pt>
          <cx:pt idx="293">4</cx:pt>
          <cx:pt idx="294">4</cx:pt>
          <cx:pt idx="295">1</cx:pt>
          <cx:pt idx="296">5</cx:pt>
          <cx:pt idx="297">3</cx:pt>
          <cx:pt idx="298">2</cx:pt>
          <cx:pt idx="299">4</cx:pt>
          <cx:pt idx="300">2</cx:pt>
          <cx:pt idx="301">1</cx:pt>
          <cx:pt idx="302">4</cx:pt>
          <cx:pt idx="303">1</cx:pt>
          <cx:pt idx="304">2</cx:pt>
          <cx:pt idx="305">2</cx:pt>
          <cx:pt idx="306">3</cx:pt>
          <cx:pt idx="307">2</cx:pt>
          <cx:pt idx="308">3</cx:pt>
          <cx:pt idx="309">1</cx:pt>
          <cx:pt idx="310">1</cx:pt>
          <cx:pt idx="311">1</cx:pt>
          <cx:pt idx="312">2</cx:pt>
          <cx:pt idx="313">3</cx:pt>
          <cx:pt idx="314">1</cx:pt>
          <cx:pt idx="315">1</cx:pt>
          <cx:pt idx="316">2</cx:pt>
          <cx:pt idx="317">1</cx:pt>
          <cx:pt idx="318">1</cx:pt>
          <cx:pt idx="319">2</cx:pt>
          <cx:pt idx="320">1</cx:pt>
          <cx:pt idx="321">1</cx:pt>
          <cx:pt idx="322">1</cx:pt>
          <cx:pt idx="323">2</cx:pt>
          <cx:pt idx="324">1</cx:pt>
          <cx:pt idx="325">1</cx:pt>
          <cx:pt idx="326">1</cx:pt>
          <cx:pt idx="327">2</cx:pt>
          <cx:pt idx="328">5</cx:pt>
          <cx:pt idx="329">2</cx:pt>
          <cx:pt idx="330">1</cx:pt>
          <cx:pt idx="331">2</cx:pt>
          <cx:pt idx="332">3</cx:pt>
          <cx:pt idx="333">2</cx:pt>
          <cx:pt idx="334">1</cx:pt>
          <cx:pt idx="335">2</cx:pt>
          <cx:pt idx="336">2</cx:pt>
          <cx:pt idx="337">2</cx:pt>
          <cx:pt idx="338">1</cx:pt>
          <cx:pt idx="339">2</cx:pt>
          <cx:pt idx="340">1</cx:pt>
          <cx:pt idx="341">5</cx:pt>
          <cx:pt idx="342">1</cx:pt>
          <cx:pt idx="343">3</cx:pt>
          <cx:pt idx="344">1</cx:pt>
          <cx:pt idx="345">3</cx:pt>
          <cx:pt idx="346">1</cx:pt>
          <cx:pt idx="347">1</cx:pt>
          <cx:pt idx="348">4</cx:pt>
          <cx:pt idx="349">2</cx:pt>
          <cx:pt idx="350">2</cx:pt>
          <cx:pt idx="351">2</cx:pt>
          <cx:pt idx="352">2</cx:pt>
          <cx:pt idx="353">1</cx:pt>
          <cx:pt idx="354">2</cx:pt>
          <cx:pt idx="355">3</cx:pt>
          <cx:pt idx="356">1</cx:pt>
          <cx:pt idx="357">3</cx:pt>
          <cx:pt idx="358">1</cx:pt>
          <cx:pt idx="359">1</cx:pt>
          <cx:pt idx="360">1</cx:pt>
          <cx:pt idx="361">2</cx:pt>
          <cx:pt idx="362">1</cx:pt>
          <cx:pt idx="363">1</cx:pt>
          <cx:pt idx="364">1</cx:pt>
          <cx:pt idx="365">4</cx:pt>
          <cx:pt idx="366">3</cx:pt>
          <cx:pt idx="367">1</cx:pt>
          <cx:pt idx="368">1</cx:pt>
          <cx:pt idx="369">4</cx:pt>
          <cx:pt idx="370">2</cx:pt>
          <cx:pt idx="371">4</cx:pt>
          <cx:pt idx="372">2</cx:pt>
          <cx:pt idx="373">2</cx:pt>
          <cx:pt idx="374">2</cx:pt>
          <cx:pt idx="375">2</cx:pt>
          <cx:pt idx="376">7</cx:pt>
          <cx:pt idx="377">1</cx:pt>
          <cx:pt idx="378">3</cx:pt>
          <cx:pt idx="379">2</cx:pt>
          <cx:pt idx="380">1</cx:pt>
          <cx:pt idx="381">1</cx:pt>
          <cx:pt idx="382">3</cx:pt>
          <cx:pt idx="383">2</cx:pt>
          <cx:pt idx="384">1</cx:pt>
          <cx:pt idx="385">3</cx:pt>
          <cx:pt idx="386">4</cx:pt>
          <cx:pt idx="387">2</cx:pt>
          <cx:pt idx="388">3</cx:pt>
          <cx:pt idx="389">1</cx:pt>
          <cx:pt idx="390">1</cx:pt>
          <cx:pt idx="391">3</cx:pt>
          <cx:pt idx="392">1</cx:pt>
          <cx:pt idx="393">2</cx:pt>
          <cx:pt idx="394">2</cx:pt>
          <cx:pt idx="395">3</cx:pt>
          <cx:pt idx="396">3</cx:pt>
          <cx:pt idx="397">3</cx:pt>
          <cx:pt idx="398">3</cx:pt>
          <cx:pt idx="399">2</cx:pt>
          <cx:pt idx="400">2</cx:pt>
          <cx:pt idx="401">2</cx:pt>
          <cx:pt idx="402">1</cx:pt>
          <cx:pt idx="403">1</cx:pt>
          <cx:pt idx="404">4</cx:pt>
          <cx:pt idx="405">1</cx:pt>
          <cx:pt idx="406">2</cx:pt>
          <cx:pt idx="407">2</cx:pt>
          <cx:pt idx="408">1</cx:pt>
          <cx:pt idx="409">1</cx:pt>
          <cx:pt idx="410">1</cx:pt>
          <cx:pt idx="411">1</cx:pt>
          <cx:pt idx="412">1</cx:pt>
          <cx:pt idx="413">5</cx:pt>
          <cx:pt idx="414">1</cx:pt>
          <cx:pt idx="415">5</cx:pt>
          <cx:pt idx="416">2</cx:pt>
          <cx:pt idx="417">1</cx:pt>
          <cx:pt idx="418">1</cx:pt>
          <cx:pt idx="419">1</cx:pt>
          <cx:pt idx="420">1</cx:pt>
          <cx:pt idx="421">1</cx:pt>
          <cx:pt idx="422">2</cx:pt>
          <cx:pt idx="423">1</cx:pt>
          <cx:pt idx="424">4</cx:pt>
          <cx:pt idx="425">1</cx:pt>
          <cx:pt idx="426">1</cx:pt>
          <cx:pt idx="427">1</cx:pt>
          <cx:pt idx="428">1</cx:pt>
          <cx:pt idx="429">1</cx:pt>
          <cx:pt idx="430">1</cx:pt>
          <cx:pt idx="431">3</cx:pt>
          <cx:pt idx="432">1</cx:pt>
          <cx:pt idx="433">1</cx:pt>
          <cx:pt idx="434">1</cx:pt>
          <cx:pt idx="435">2</cx:pt>
          <cx:pt idx="436">1</cx:pt>
          <cx:pt idx="437">3</cx:pt>
          <cx:pt idx="438">3</cx:pt>
          <cx:pt idx="439">2</cx:pt>
          <cx:pt idx="440">2</cx:pt>
          <cx:pt idx="441">1</cx:pt>
          <cx:pt idx="442">1</cx:pt>
          <cx:pt idx="443">2</cx:pt>
          <cx:pt idx="444">2</cx:pt>
          <cx:pt idx="445">2</cx:pt>
          <cx:pt idx="446">2</cx:pt>
          <cx:pt idx="447">2</cx:pt>
          <cx:pt idx="448">3</cx:pt>
          <cx:pt idx="449">2</cx:pt>
          <cx:pt idx="450">2</cx:pt>
          <cx:pt idx="451">1</cx:pt>
          <cx:pt idx="452">2</cx:pt>
          <cx:pt idx="453">1</cx:pt>
          <cx:pt idx="454">1</cx:pt>
          <cx:pt idx="455">4</cx:pt>
          <cx:pt idx="456">1</cx:pt>
          <cx:pt idx="457">1</cx:pt>
          <cx:pt idx="458">1</cx:pt>
          <cx:pt idx="459">2</cx:pt>
          <cx:pt idx="460">1</cx:pt>
          <cx:pt idx="461">1</cx:pt>
          <cx:pt idx="462">2</cx:pt>
          <cx:pt idx="463">1</cx:pt>
          <cx:pt idx="464">2</cx:pt>
          <cx:pt idx="465">2</cx:pt>
          <cx:pt idx="466">2</cx:pt>
          <cx:pt idx="467">2</cx:pt>
          <cx:pt idx="468">2</cx:pt>
          <cx:pt idx="469">1</cx:pt>
          <cx:pt idx="470">2</cx:pt>
          <cx:pt idx="471">4</cx:pt>
          <cx:pt idx="472">2</cx:pt>
          <cx:pt idx="473">2</cx:pt>
          <cx:pt idx="474">8</cx:pt>
          <cx:pt idx="475">1</cx:pt>
          <cx:pt idx="476">2</cx:pt>
          <cx:pt idx="477">2</cx:pt>
          <cx:pt idx="478">2</cx:pt>
          <cx:pt idx="479">4</cx:pt>
          <cx:pt idx="480">4</cx:pt>
          <cx:pt idx="481">3</cx:pt>
          <cx:pt idx="482">4</cx:pt>
          <cx:pt idx="483">4</cx:pt>
          <cx:pt idx="484">4</cx:pt>
          <cx:pt idx="485">2</cx:pt>
          <cx:pt idx="486">3</cx:pt>
          <cx:pt idx="487">2</cx:pt>
          <cx:pt idx="488">2</cx:pt>
          <cx:pt idx="489">4</cx:pt>
          <cx:pt idx="490">2</cx:pt>
          <cx:pt idx="491">2</cx:pt>
          <cx:pt idx="492">2</cx:pt>
          <cx:pt idx="493">2</cx:pt>
          <cx:pt idx="494">5</cx:pt>
          <cx:pt idx="495">2</cx:pt>
          <cx:pt idx="496">1</cx:pt>
          <cx:pt idx="497">3</cx:pt>
          <cx:pt idx="498">4</cx:pt>
          <cx:pt idx="499">2</cx:pt>
          <cx:pt idx="500">2</cx:pt>
          <cx:pt idx="501">2</cx:pt>
          <cx:pt idx="502">1</cx:pt>
          <cx:pt idx="503">3</cx:pt>
          <cx:pt idx="504">3</cx:pt>
          <cx:pt idx="505">1</cx:pt>
          <cx:pt idx="506">3</cx:pt>
          <cx:pt idx="507">1</cx:pt>
          <cx:pt idx="508">3</cx:pt>
          <cx:pt idx="509">3</cx:pt>
          <cx:pt idx="510">4</cx:pt>
          <cx:pt idx="511">1</cx:pt>
          <cx:pt idx="512">1</cx:pt>
          <cx:pt idx="513">2</cx:pt>
          <cx:pt idx="514">2</cx:pt>
          <cx:pt idx="515">6</cx:pt>
          <cx:pt idx="516">2</cx:pt>
          <cx:pt idx="517">4</cx:pt>
          <cx:pt idx="518">1</cx:pt>
          <cx:pt idx="519">2</cx:pt>
          <cx:pt idx="520">4</cx:pt>
          <cx:pt idx="521">3</cx:pt>
          <cx:pt idx="522">3</cx:pt>
          <cx:pt idx="523">1</cx:pt>
          <cx:pt idx="524">2</cx:pt>
          <cx:pt idx="525">3</cx:pt>
          <cx:pt idx="526">1</cx:pt>
          <cx:pt idx="527">1</cx:pt>
          <cx:pt idx="528">4</cx:pt>
          <cx:pt idx="529">1</cx:pt>
          <cx:pt idx="530">2</cx:pt>
          <cx:pt idx="531">1</cx:pt>
          <cx:pt idx="532">3</cx:pt>
          <cx:pt idx="533">3</cx:pt>
          <cx:pt idx="534">1</cx:pt>
          <cx:pt idx="535">2</cx:pt>
          <cx:pt idx="536">3</cx:pt>
          <cx:pt idx="537">2</cx:pt>
          <cx:pt idx="538">4</cx:pt>
          <cx:pt idx="539">1</cx:pt>
          <cx:pt idx="540">1</cx:pt>
          <cx:pt idx="541">5</cx:pt>
          <cx:pt idx="542">3</cx:pt>
          <cx:pt idx="543">2</cx:pt>
          <cx:pt idx="544">2</cx:pt>
          <cx:pt idx="545">2</cx:pt>
          <cx:pt idx="546">2</cx:pt>
          <cx:pt idx="547">5</cx:pt>
          <cx:pt idx="548">5</cx:pt>
          <cx:pt idx="549">3</cx:pt>
          <cx:pt idx="550">2</cx:pt>
          <cx:pt idx="551">2</cx:pt>
          <cx:pt idx="552">2</cx:pt>
          <cx:pt idx="553">2</cx:pt>
          <cx:pt idx="554">3</cx:pt>
          <cx:pt idx="555">3</cx:pt>
          <cx:pt idx="556">3</cx:pt>
          <cx:pt idx="557">1</cx:pt>
          <cx:pt idx="558">2</cx:pt>
          <cx:pt idx="559">3</cx:pt>
          <cx:pt idx="560">2</cx:pt>
          <cx:pt idx="561">1</cx:pt>
          <cx:pt idx="562">2</cx:pt>
          <cx:pt idx="563">1</cx:pt>
          <cx:pt idx="564">1</cx:pt>
          <cx:pt idx="565">2</cx:pt>
          <cx:pt idx="566">3</cx:pt>
          <cx:pt idx="567">4</cx:pt>
          <cx:pt idx="568">3</cx:pt>
          <cx:pt idx="569">2</cx:pt>
          <cx:pt idx="570">1</cx:pt>
          <cx:pt idx="571">1</cx:pt>
          <cx:pt idx="572">5</cx:pt>
          <cx:pt idx="573">1</cx:pt>
          <cx:pt idx="574">1</cx:pt>
          <cx:pt idx="575">3</cx:pt>
          <cx:pt idx="576">2</cx:pt>
          <cx:pt idx="577">2</cx:pt>
          <cx:pt idx="578">2</cx:pt>
          <cx:pt idx="579">1</cx:pt>
          <cx:pt idx="580">1</cx:pt>
          <cx:pt idx="581">4</cx:pt>
          <cx:pt idx="582">2</cx:pt>
          <cx:pt idx="583">3</cx:pt>
          <cx:pt idx="584">4</cx:pt>
          <cx:pt idx="585">2</cx:pt>
          <cx:pt idx="586">2</cx:pt>
          <cx:pt idx="587">1</cx:pt>
          <cx:pt idx="588">1</cx:pt>
          <cx:pt idx="589">1</cx:pt>
          <cx:pt idx="590">1</cx:pt>
          <cx:pt idx="591">4</cx:pt>
          <cx:pt idx="592">3</cx:pt>
          <cx:pt idx="593">1</cx:pt>
          <cx:pt idx="594">2</cx:pt>
          <cx:pt idx="595">1</cx:pt>
          <cx:pt idx="596">3</cx:pt>
          <cx:pt idx="597">2</cx:pt>
          <cx:pt idx="598">2</cx:pt>
          <cx:pt idx="599">1</cx:pt>
          <cx:pt idx="600">3</cx:pt>
          <cx:pt idx="601">1</cx:pt>
          <cx:pt idx="602">2</cx:pt>
          <cx:pt idx="603">4</cx:pt>
          <cx:pt idx="604">3</cx:pt>
          <cx:pt idx="605">2</cx:pt>
          <cx:pt idx="606">4</cx:pt>
          <cx:pt idx="607">1</cx:pt>
          <cx:pt idx="608">3</cx:pt>
          <cx:pt idx="609">2</cx:pt>
          <cx:pt idx="610">1</cx:pt>
          <cx:pt idx="611">3</cx:pt>
          <cx:pt idx="612">5</cx:pt>
          <cx:pt idx="613">2</cx:pt>
          <cx:pt idx="614">3</cx:pt>
          <cx:pt idx="615">4</cx:pt>
          <cx:pt idx="616">1</cx:pt>
          <cx:pt idx="617">1</cx:pt>
          <cx:pt idx="618">1</cx:pt>
          <cx:pt idx="619">1</cx:pt>
          <cx:pt idx="620">1</cx:pt>
          <cx:pt idx="621">6</cx:pt>
          <cx:pt idx="622">3</cx:pt>
          <cx:pt idx="623">3</cx:pt>
          <cx:pt idx="624">3</cx:pt>
          <cx:pt idx="625">2</cx:pt>
          <cx:pt idx="626">3</cx:pt>
          <cx:pt idx="627">1</cx:pt>
          <cx:pt idx="628">2</cx:pt>
          <cx:pt idx="629">3</cx:pt>
          <cx:pt idx="630">2</cx:pt>
          <cx:pt idx="631">1</cx:pt>
          <cx:pt idx="632">2</cx:pt>
          <cx:pt idx="633">2</cx:pt>
          <cx:pt idx="634">1</cx:pt>
          <cx:pt idx="635">3</cx:pt>
          <cx:pt idx="636">2</cx:pt>
          <cx:pt idx="637">3</cx:pt>
          <cx:pt idx="638">1</cx:pt>
          <cx:pt idx="639">1</cx:pt>
          <cx:pt idx="640">4</cx:pt>
          <cx:pt idx="641">3</cx:pt>
          <cx:pt idx="642">5</cx:pt>
          <cx:pt idx="643">4</cx:pt>
          <cx:pt idx="644">1</cx:pt>
          <cx:pt idx="645">4</cx:pt>
          <cx:pt idx="646">3</cx:pt>
          <cx:pt idx="647">4</cx:pt>
          <cx:pt idx="648">2</cx:pt>
          <cx:pt idx="649">3</cx:pt>
          <cx:pt idx="650">3</cx:pt>
          <cx:pt idx="651">1</cx:pt>
          <cx:pt idx="652">3</cx:pt>
          <cx:pt idx="653">2</cx:pt>
          <cx:pt idx="654">1</cx:pt>
          <cx:pt idx="655">1</cx:pt>
          <cx:pt idx="656">4</cx:pt>
          <cx:pt idx="657">1</cx:pt>
          <cx:pt idx="658">3</cx:pt>
          <cx:pt idx="659">1</cx:pt>
          <cx:pt idx="660">3</cx:pt>
          <cx:pt idx="661">2</cx:pt>
          <cx:pt idx="662">1</cx:pt>
          <cx:pt idx="663">3</cx:pt>
          <cx:pt idx="664">1</cx:pt>
          <cx:pt idx="665">1</cx:pt>
          <cx:pt idx="666">1</cx:pt>
          <cx:pt idx="667">1</cx:pt>
          <cx:pt idx="668">3</cx:pt>
          <cx:pt idx="669">2</cx:pt>
          <cx:pt idx="670">1</cx:pt>
          <cx:pt idx="671">1</cx:pt>
          <cx:pt idx="672">1</cx:pt>
          <cx:pt idx="673">2</cx:pt>
          <cx:pt idx="674">1</cx:pt>
          <cx:pt idx="675">2</cx:pt>
          <cx:pt idx="676">2</cx:pt>
          <cx:pt idx="677">5</cx:pt>
          <cx:pt idx="678">1</cx:pt>
          <cx:pt idx="679">1</cx:pt>
          <cx:pt idx="680">2</cx:pt>
          <cx:pt idx="681">6</cx:pt>
          <cx:pt idx="682">3</cx:pt>
          <cx:pt idx="683">3</cx:pt>
          <cx:pt idx="684">1</cx:pt>
          <cx:pt idx="685">1</cx:pt>
          <cx:pt idx="686">4</cx:pt>
          <cx:pt idx="687">2</cx:pt>
          <cx:pt idx="688">3</cx:pt>
          <cx:pt idx="689">1</cx:pt>
          <cx:pt idx="690">2</cx:pt>
          <cx:pt idx="691">3</cx:pt>
          <cx:pt idx="692">3</cx:pt>
          <cx:pt idx="693">2</cx:pt>
          <cx:pt idx="694">2</cx:pt>
          <cx:pt idx="695">4</cx:pt>
          <cx:pt idx="696">1</cx:pt>
          <cx:pt idx="697">2</cx:pt>
          <cx:pt idx="698">3</cx:pt>
          <cx:pt idx="699">3</cx:pt>
          <cx:pt idx="700">1</cx:pt>
          <cx:pt idx="701">2</cx:pt>
          <cx:pt idx="702">3</cx:pt>
          <cx:pt idx="703">1</cx:pt>
          <cx:pt idx="704">3</cx:pt>
          <cx:pt idx="705">2</cx:pt>
          <cx:pt idx="706">2</cx:pt>
          <cx:pt idx="707">3</cx:pt>
          <cx:pt idx="708">2</cx:pt>
          <cx:pt idx="709">2</cx:pt>
          <cx:pt idx="710">4</cx:pt>
          <cx:pt idx="711">3</cx:pt>
          <cx:pt idx="712">2</cx:pt>
          <cx:pt idx="713">2</cx:pt>
          <cx:pt idx="714">1</cx:pt>
          <cx:pt idx="715">4</cx:pt>
          <cx:pt idx="716">2</cx:pt>
          <cx:pt idx="717">2</cx:pt>
          <cx:pt idx="718">3</cx:pt>
          <cx:pt idx="719">1</cx:pt>
          <cx:pt idx="720">2</cx:pt>
          <cx:pt idx="721">2</cx:pt>
          <cx:pt idx="722">2</cx:pt>
          <cx:pt idx="723">3</cx:pt>
          <cx:pt idx="724">1</cx:pt>
          <cx:pt idx="725">3</cx:pt>
          <cx:pt idx="726">2</cx:pt>
          <cx:pt idx="727">4</cx:pt>
          <cx:pt idx="728">2</cx:pt>
          <cx:pt idx="729">1</cx:pt>
          <cx:pt idx="730">2</cx:pt>
          <cx:pt idx="731">2</cx:pt>
          <cx:pt idx="732">3</cx:pt>
          <cx:pt idx="733">5</cx:pt>
          <cx:pt idx="734">1</cx:pt>
          <cx:pt idx="735">1</cx:pt>
          <cx:pt idx="736">1</cx:pt>
          <cx:pt idx="737">1</cx:pt>
          <cx:pt idx="738">1</cx:pt>
          <cx:pt idx="739">4</cx:pt>
          <cx:pt idx="740">2</cx:pt>
          <cx:pt idx="741">1</cx:pt>
          <cx:pt idx="742">2</cx:pt>
          <cx:pt idx="743">4</cx:pt>
          <cx:pt idx="744">3</cx:pt>
          <cx:pt idx="745">4</cx:pt>
          <cx:pt idx="746">1</cx:pt>
          <cx:pt idx="747">1</cx:pt>
          <cx:pt idx="748">1</cx:pt>
          <cx:pt idx="749">1</cx:pt>
          <cx:pt idx="750">3</cx:pt>
          <cx:pt idx="751">2</cx:pt>
          <cx:pt idx="752">1</cx:pt>
          <cx:pt idx="753">3</cx:pt>
          <cx:pt idx="754">2</cx:pt>
          <cx:pt idx="755">1</cx:pt>
          <cx:pt idx="756">2</cx:pt>
          <cx:pt idx="757">2</cx:pt>
          <cx:pt idx="758">1</cx:pt>
          <cx:pt idx="759">2</cx:pt>
          <cx:pt idx="760">2</cx:pt>
          <cx:pt idx="761">6</cx:pt>
          <cx:pt idx="762">1</cx:pt>
          <cx:pt idx="763">1</cx:pt>
          <cx:pt idx="764">2</cx:pt>
          <cx:pt idx="765">1</cx:pt>
          <cx:pt idx="766">1</cx:pt>
          <cx:pt idx="767">2</cx:pt>
          <cx:pt idx="768">2</cx:pt>
          <cx:pt idx="769">3</cx:pt>
          <cx:pt idx="770">1</cx:pt>
          <cx:pt idx="771">3</cx:pt>
          <cx:pt idx="772">3</cx:pt>
          <cx:pt idx="773">1</cx:pt>
          <cx:pt idx="774">2</cx:pt>
          <cx:pt idx="775">5</cx:pt>
          <cx:pt idx="776">3</cx:pt>
          <cx:pt idx="777">1</cx:pt>
          <cx:pt idx="778">1</cx:pt>
          <cx:pt idx="779">2</cx:pt>
          <cx:pt idx="780">1</cx:pt>
          <cx:pt idx="781">1</cx:pt>
          <cx:pt idx="782">1</cx:pt>
          <cx:pt idx="783">3</cx:pt>
          <cx:pt idx="784">2</cx:pt>
          <cx:pt idx="785">1</cx:pt>
          <cx:pt idx="786">1</cx:pt>
          <cx:pt idx="787">1</cx:pt>
          <cx:pt idx="788">2</cx:pt>
          <cx:pt idx="789">1</cx:pt>
          <cx:pt idx="790">1</cx:pt>
          <cx:pt idx="791">1</cx:pt>
          <cx:pt idx="792">1</cx:pt>
          <cx:pt idx="793">2</cx:pt>
          <cx:pt idx="794">2</cx:pt>
          <cx:pt idx="795">4</cx:pt>
          <cx:pt idx="796">2</cx:pt>
          <cx:pt idx="797">1</cx:pt>
          <cx:pt idx="798">2</cx:pt>
          <cx:pt idx="799">3</cx:pt>
          <cx:pt idx="800">2</cx:pt>
          <cx:pt idx="801">2</cx:pt>
          <cx:pt idx="802">1</cx:pt>
          <cx:pt idx="803">3</cx:pt>
          <cx:pt idx="804">4</cx:pt>
          <cx:pt idx="805">2</cx:pt>
          <cx:pt idx="806">1</cx:pt>
          <cx:pt idx="807">3</cx:pt>
          <cx:pt idx="808">1</cx:pt>
          <cx:pt idx="809">3</cx:pt>
          <cx:pt idx="810">1</cx:pt>
          <cx:pt idx="811">3</cx:pt>
          <cx:pt idx="812">2</cx:pt>
          <cx:pt idx="813">3</cx:pt>
          <cx:pt idx="814">2</cx:pt>
          <cx:pt idx="815">2</cx:pt>
          <cx:pt idx="816">1</cx:pt>
          <cx:pt idx="817">1</cx:pt>
          <cx:pt idx="818">3</cx:pt>
          <cx:pt idx="819">2</cx:pt>
          <cx:pt idx="820">2</cx:pt>
          <cx:pt idx="821">2</cx:pt>
          <cx:pt idx="822">2</cx:pt>
          <cx:pt idx="823">1</cx:pt>
          <cx:pt idx="824">2</cx:pt>
          <cx:pt idx="825">1</cx:pt>
          <cx:pt idx="826">1</cx:pt>
          <cx:pt idx="827">2</cx:pt>
          <cx:pt idx="828">1</cx:pt>
          <cx:pt idx="829">4</cx:pt>
          <cx:pt idx="830">1</cx:pt>
          <cx:pt idx="831">1</cx:pt>
          <cx:pt idx="832">4</cx:pt>
          <cx:pt idx="833">2</cx:pt>
          <cx:pt idx="834">1</cx:pt>
          <cx:pt idx="835">1</cx:pt>
          <cx:pt idx="836">2</cx:pt>
          <cx:pt idx="837">1</cx:pt>
          <cx:pt idx="838">1</cx:pt>
          <cx:pt idx="839">1</cx:pt>
          <cx:pt idx="840">3</cx:pt>
          <cx:pt idx="841">1</cx:pt>
          <cx:pt idx="842">3</cx:pt>
          <cx:pt idx="843">4</cx:pt>
          <cx:pt idx="844">2</cx:pt>
          <cx:pt idx="845">3</cx:pt>
          <cx:pt idx="846">5</cx:pt>
          <cx:pt idx="847">2</cx:pt>
          <cx:pt idx="848">1</cx:pt>
          <cx:pt idx="849">1</cx:pt>
          <cx:pt idx="850">3</cx:pt>
          <cx:pt idx="851">1</cx:pt>
          <cx:pt idx="852">5</cx:pt>
          <cx:pt idx="853">1</cx:pt>
          <cx:pt idx="854">4</cx:pt>
          <cx:pt idx="855">2</cx:pt>
          <cx:pt idx="856">2</cx:pt>
          <cx:pt idx="857">3</cx:pt>
          <cx:pt idx="858">2</cx:pt>
          <cx:pt idx="859">3</cx:pt>
          <cx:pt idx="860">1</cx:pt>
          <cx:pt idx="861">1</cx:pt>
          <cx:pt idx="862">1</cx:pt>
          <cx:pt idx="863">1</cx:pt>
          <cx:pt idx="864">2</cx:pt>
          <cx:pt idx="865">2</cx:pt>
          <cx:pt idx="866">1</cx:pt>
          <cx:pt idx="867">3</cx:pt>
          <cx:pt idx="868">2</cx:pt>
          <cx:pt idx="869">1</cx:pt>
          <cx:pt idx="870">2</cx:pt>
          <cx:pt idx="871">2</cx:pt>
          <cx:pt idx="872">2</cx:pt>
          <cx:pt idx="873">1</cx:pt>
          <cx:pt idx="874">1</cx:pt>
          <cx:pt idx="875">2</cx:pt>
          <cx:pt idx="876">1</cx:pt>
          <cx:pt idx="877">5</cx:pt>
          <cx:pt idx="878">1</cx:pt>
          <cx:pt idx="879">2</cx:pt>
          <cx:pt idx="880">2</cx:pt>
          <cx:pt idx="881">1</cx:pt>
          <cx:pt idx="882">2</cx:pt>
          <cx:pt idx="883">1</cx:pt>
          <cx:pt idx="884">3</cx:pt>
          <cx:pt idx="885">3</cx:pt>
          <cx:pt idx="886">2</cx:pt>
          <cx:pt idx="887">3</cx:pt>
          <cx:pt idx="888">2</cx:pt>
          <cx:pt idx="889">2</cx:pt>
          <cx:pt idx="890">1</cx:pt>
          <cx:pt idx="891">3</cx:pt>
          <cx:pt idx="892">1</cx:pt>
          <cx:pt idx="893">1</cx:pt>
          <cx:pt idx="894">3</cx:pt>
          <cx:pt idx="895">4</cx:pt>
          <cx:pt idx="896">3</cx:pt>
          <cx:pt idx="897">1</cx:pt>
          <cx:pt idx="898">2</cx:pt>
          <cx:pt idx="899">2</cx:pt>
          <cx:pt idx="900">1</cx:pt>
          <cx:pt idx="901">2</cx:pt>
          <cx:pt idx="902">1</cx:pt>
          <cx:pt idx="903">2</cx:pt>
          <cx:pt idx="904">2</cx:pt>
          <cx:pt idx="905">5</cx:pt>
          <cx:pt idx="906">3</cx:pt>
          <cx:pt idx="907">2</cx:pt>
          <cx:pt idx="908">3</cx:pt>
          <cx:pt idx="909">1</cx:pt>
          <cx:pt idx="910">1</cx:pt>
          <cx:pt idx="911">3</cx:pt>
          <cx:pt idx="912">3</cx:pt>
          <cx:pt idx="913">3</cx:pt>
          <cx:pt idx="914">2</cx:pt>
          <cx:pt idx="915">3</cx:pt>
          <cx:pt idx="916">1</cx:pt>
          <cx:pt idx="917">1</cx:pt>
          <cx:pt idx="918">1</cx:pt>
          <cx:pt idx="919">2</cx:pt>
          <cx:pt idx="920">1</cx:pt>
          <cx:pt idx="921">1</cx:pt>
          <cx:pt idx="922">2</cx:pt>
          <cx:pt idx="923">1</cx:pt>
          <cx:pt idx="924">2</cx:pt>
          <cx:pt idx="925">3</cx:pt>
          <cx:pt idx="926">3</cx:pt>
          <cx:pt idx="927">2</cx:pt>
          <cx:pt idx="928">4</cx:pt>
          <cx:pt idx="929">3</cx:pt>
          <cx:pt idx="930">2</cx:pt>
          <cx:pt idx="931">1</cx:pt>
          <cx:pt idx="932">2</cx:pt>
          <cx:pt idx="933">2</cx:pt>
          <cx:pt idx="934">1</cx:pt>
          <cx:pt idx="935">4</cx:pt>
          <cx:pt idx="936">3</cx:pt>
          <cx:pt idx="937">1</cx:pt>
          <cx:pt idx="938">6</cx:pt>
          <cx:pt idx="939">3</cx:pt>
          <cx:pt idx="940">3</cx:pt>
          <cx:pt idx="941">3</cx:pt>
          <cx:pt idx="942">1</cx:pt>
          <cx:pt idx="943">1</cx:pt>
          <cx:pt idx="944">5</cx:pt>
          <cx:pt idx="945">2</cx:pt>
          <cx:pt idx="946">1</cx:pt>
          <cx:pt idx="947">1</cx:pt>
          <cx:pt idx="948">2</cx:pt>
          <cx:pt idx="949">1</cx:pt>
          <cx:pt idx="950">3</cx:pt>
          <cx:pt idx="951">2</cx:pt>
          <cx:pt idx="952">2</cx:pt>
          <cx:pt idx="953">1</cx:pt>
          <cx:pt idx="954">4</cx:pt>
          <cx:pt idx="955">3</cx:pt>
          <cx:pt idx="956">2</cx:pt>
          <cx:pt idx="957">1</cx:pt>
          <cx:pt idx="958">1</cx:pt>
          <cx:pt idx="959">3</cx:pt>
          <cx:pt idx="960">3</cx:pt>
          <cx:pt idx="961">5</cx:pt>
          <cx:pt idx="962">6</cx:pt>
          <cx:pt idx="963">2</cx:pt>
          <cx:pt idx="964">2</cx:pt>
          <cx:pt idx="965">4</cx:pt>
          <cx:pt idx="966">2</cx:pt>
          <cx:pt idx="967">2</cx:pt>
          <cx:pt idx="968">2</cx:pt>
          <cx:pt idx="969">1</cx:pt>
          <cx:pt idx="970">2</cx:pt>
          <cx:pt idx="971">1</cx:pt>
          <cx:pt idx="972">2</cx:pt>
          <cx:pt idx="973">1</cx:pt>
          <cx:pt idx="974">2</cx:pt>
          <cx:pt idx="975">4</cx:pt>
          <cx:pt idx="976">2</cx:pt>
          <cx:pt idx="977">1</cx:pt>
          <cx:pt idx="978">1</cx:pt>
          <cx:pt idx="979">2</cx:pt>
          <cx:pt idx="980">2</cx:pt>
          <cx:pt idx="981">2</cx:pt>
          <cx:pt idx="982">2</cx:pt>
          <cx:pt idx="983">4</cx:pt>
          <cx:pt idx="984">1</cx:pt>
          <cx:pt idx="985">1</cx:pt>
          <cx:pt idx="986">4</cx:pt>
          <cx:pt idx="987">1</cx:pt>
          <cx:pt idx="988">1</cx:pt>
          <cx:pt idx="989">4</cx:pt>
          <cx:pt idx="990">1</cx:pt>
          <cx:pt idx="991">2</cx:pt>
          <cx:pt idx="992">1</cx:pt>
          <cx:pt idx="993">2</cx:pt>
          <cx:pt idx="994">4</cx:pt>
          <cx:pt idx="995">1</cx:pt>
          <cx:pt idx="996">1</cx:pt>
          <cx:pt idx="997">2</cx:pt>
          <cx:pt idx="998">1</cx:pt>
          <cx:pt idx="999">2</cx:pt>
          <cx:pt idx="1000">2</cx:pt>
          <cx:pt idx="1001">1</cx:pt>
          <cx:pt idx="1002">4</cx:pt>
          <cx:pt idx="1003">1</cx:pt>
          <cx:pt idx="1004">1</cx:pt>
          <cx:pt idx="1005">1</cx:pt>
          <cx:pt idx="1006">2</cx:pt>
          <cx:pt idx="1007">1</cx:pt>
          <cx:pt idx="1008">3</cx:pt>
          <cx:pt idx="1009">2</cx:pt>
          <cx:pt idx="1010">1</cx:pt>
          <cx:pt idx="1011">2</cx:pt>
          <cx:pt idx="1012">1</cx:pt>
          <cx:pt idx="1013">2</cx:pt>
          <cx:pt idx="1014">1</cx:pt>
          <cx:pt idx="1015">4</cx:pt>
          <cx:pt idx="1016">2</cx:pt>
          <cx:pt idx="1017">1</cx:pt>
          <cx:pt idx="1018">2</cx:pt>
          <cx:pt idx="1019">5</cx:pt>
          <cx:pt idx="1020">1</cx:pt>
          <cx:pt idx="1021">1</cx:pt>
          <cx:pt idx="1022">1</cx:pt>
          <cx:pt idx="1023">3</cx:pt>
          <cx:pt idx="1024">3</cx:pt>
          <cx:pt idx="1025">1</cx:pt>
          <cx:pt idx="1026">2</cx:pt>
          <cx:pt idx="1027">2</cx:pt>
          <cx:pt idx="1028">2</cx:pt>
          <cx:pt idx="1029">2</cx:pt>
          <cx:pt idx="1030">2</cx:pt>
          <cx:pt idx="1031">3</cx:pt>
          <cx:pt idx="1032">1</cx:pt>
          <cx:pt idx="1033">1</cx:pt>
          <cx:pt idx="1034">2</cx:pt>
          <cx:pt idx="1035">1</cx:pt>
          <cx:pt idx="1036">2</cx:pt>
          <cx:pt idx="1037">1</cx:pt>
          <cx:pt idx="1038">1</cx:pt>
          <cx:pt idx="1039">1</cx:pt>
          <cx:pt idx="1040">1</cx:pt>
          <cx:pt idx="1041">2</cx:pt>
          <cx:pt idx="1042">1</cx:pt>
          <cx:pt idx="1043">5</cx:pt>
          <cx:pt idx="1044">1</cx:pt>
          <cx:pt idx="1045">2</cx:pt>
          <cx:pt idx="1046">1</cx:pt>
          <cx:pt idx="1047">1</cx:pt>
          <cx:pt idx="1048">2</cx:pt>
          <cx:pt idx="1049">4</cx:pt>
          <cx:pt idx="1050">2</cx:pt>
          <cx:pt idx="1051">2</cx:pt>
          <cx:pt idx="1052">3</cx:pt>
          <cx:pt idx="1053">2</cx:pt>
          <cx:pt idx="1054">2</cx:pt>
          <cx:pt idx="1055">2</cx:pt>
          <cx:pt idx="1056">1</cx:pt>
          <cx:pt idx="1057">3</cx:pt>
          <cx:pt idx="1058">1</cx:pt>
          <cx:pt idx="1059">1</cx:pt>
          <cx:pt idx="1060">3</cx:pt>
          <cx:pt idx="1061">1</cx:pt>
          <cx:pt idx="1062">2</cx:pt>
          <cx:pt idx="1063">4</cx:pt>
          <cx:pt idx="1064">3</cx:pt>
          <cx:pt idx="1065">2</cx:pt>
          <cx:pt idx="1066">5</cx:pt>
          <cx:pt idx="1067">1</cx:pt>
          <cx:pt idx="1068">1</cx:pt>
          <cx:pt idx="1069">3</cx:pt>
          <cx:pt idx="1070">5</cx:pt>
          <cx:pt idx="1071">1</cx:pt>
          <cx:pt idx="1072">1</cx:pt>
          <cx:pt idx="1073">1</cx:pt>
          <cx:pt idx="1074">1</cx:pt>
          <cx:pt idx="1075">1</cx:pt>
          <cx:pt idx="1076">1</cx:pt>
          <cx:pt idx="1077">1</cx:pt>
          <cx:pt idx="1078">1</cx:pt>
          <cx:pt idx="1079">1</cx:pt>
          <cx:pt idx="1080">2</cx:pt>
          <cx:pt idx="1081">1</cx:pt>
          <cx:pt idx="1082">4</cx:pt>
          <cx:pt idx="1083">2</cx:pt>
          <cx:pt idx="1084">6</cx:pt>
          <cx:pt idx="1085">1</cx:pt>
          <cx:pt idx="1086">2</cx:pt>
          <cx:pt idx="1087">1</cx:pt>
          <cx:pt idx="1088">3</cx:pt>
          <cx:pt idx="1089">1</cx:pt>
          <cx:pt idx="1090">1</cx:pt>
          <cx:pt idx="1091">1</cx:pt>
          <cx:pt idx="1092">2</cx:pt>
          <cx:pt idx="1093">2</cx:pt>
          <cx:pt idx="1094">1</cx:pt>
          <cx:pt idx="1095">2</cx:pt>
          <cx:pt idx="1096">3</cx:pt>
          <cx:pt idx="1097">2</cx:pt>
          <cx:pt idx="1098">1</cx:pt>
          <cx:pt idx="1099">2</cx:pt>
          <cx:pt idx="1100">1</cx:pt>
          <cx:pt idx="1101">1</cx:pt>
          <cx:pt idx="1102">2</cx:pt>
          <cx:pt idx="1103">1</cx:pt>
          <cx:pt idx="1104">1</cx:pt>
          <cx:pt idx="1105">3</cx:pt>
          <cx:pt idx="1106">1</cx:pt>
          <cx:pt idx="1107">1</cx:pt>
          <cx:pt idx="1108">1</cx:pt>
          <cx:pt idx="1109">2</cx:pt>
          <cx:pt idx="1110">5</cx:pt>
          <cx:pt idx="1111">2</cx:pt>
          <cx:pt idx="1112">2</cx:pt>
          <cx:pt idx="1113">2</cx:pt>
          <cx:pt idx="1114">3</cx:pt>
          <cx:pt idx="1115">3</cx:pt>
          <cx:pt idx="1116">5</cx:pt>
          <cx:pt idx="1117">4</cx:pt>
          <cx:pt idx="1118">2</cx:pt>
          <cx:pt idx="1119">3</cx:pt>
          <cx:pt idx="1120">4</cx:pt>
          <cx:pt idx="1121">2</cx:pt>
          <cx:pt idx="1122">4</cx:pt>
          <cx:pt idx="1123">1</cx:pt>
          <cx:pt idx="1124">1</cx:pt>
          <cx:pt idx="1125">4</cx:pt>
          <cx:pt idx="1126">4</cx:pt>
          <cx:pt idx="1127">1</cx:pt>
          <cx:pt idx="1128">4</cx:pt>
          <cx:pt idx="1129">1</cx:pt>
          <cx:pt idx="1130">4</cx:pt>
          <cx:pt idx="1131">5</cx:pt>
          <cx:pt idx="1132">4</cx:pt>
          <cx:pt idx="1133">5</cx:pt>
          <cx:pt idx="1134">1</cx:pt>
          <cx:pt idx="1135">1</cx:pt>
          <cx:pt idx="1136">1</cx:pt>
          <cx:pt idx="1137">1</cx:pt>
          <cx:pt idx="1138">4</cx:pt>
          <cx:pt idx="1139">3</cx:pt>
          <cx:pt idx="1140">3</cx:pt>
          <cx:pt idx="1141">3</cx:pt>
          <cx:pt idx="1142">1</cx:pt>
          <cx:pt idx="1143">3</cx:pt>
          <cx:pt idx="1144">1</cx:pt>
          <cx:pt idx="1145">4</cx:pt>
          <cx:pt idx="1146">2</cx:pt>
          <cx:pt idx="1147">2</cx:pt>
          <cx:pt idx="1148">3</cx:pt>
          <cx:pt idx="1149">3</cx:pt>
          <cx:pt idx="1150">3</cx:pt>
          <cx:pt idx="1151">4</cx:pt>
          <cx:pt idx="1152">5</cx:pt>
          <cx:pt idx="1153">4</cx:pt>
          <cx:pt idx="1154">3</cx:pt>
          <cx:pt idx="1155">4</cx:pt>
          <cx:pt idx="1156">2</cx:pt>
          <cx:pt idx="1157">1</cx:pt>
          <cx:pt idx="1158">3</cx:pt>
          <cx:pt idx="1159">1</cx:pt>
          <cx:pt idx="1160">2</cx:pt>
          <cx:pt idx="1161">1</cx:pt>
          <cx:pt idx="1162">3</cx:pt>
          <cx:pt idx="1163">3</cx:pt>
          <cx:pt idx="1164">2</cx:pt>
          <cx:pt idx="1165">3</cx:pt>
          <cx:pt idx="1166">2</cx:pt>
          <cx:pt idx="1167">1</cx:pt>
          <cx:pt idx="1168">1</cx:pt>
          <cx:pt idx="1169">2</cx:pt>
          <cx:pt idx="1170">1</cx:pt>
          <cx:pt idx="1171">1</cx:pt>
          <cx:pt idx="1172">1</cx:pt>
          <cx:pt idx="1173">1</cx:pt>
          <cx:pt idx="1174">1</cx:pt>
          <cx:pt idx="1175">1</cx:pt>
          <cx:pt idx="1176">3</cx:pt>
          <cx:pt idx="1177">1</cx:pt>
          <cx:pt idx="1178">2</cx:pt>
          <cx:pt idx="1179">2</cx:pt>
          <cx:pt idx="1180">5</cx:pt>
          <cx:pt idx="1181">3</cx:pt>
          <cx:pt idx="1182">3</cx:pt>
          <cx:pt idx="1183">1</cx:pt>
          <cx:pt idx="1184">1</cx:pt>
          <cx:pt idx="1185">3</cx:pt>
          <cx:pt idx="1186">2</cx:pt>
          <cx:pt idx="1187">4</cx:pt>
          <cx:pt idx="1188">1</cx:pt>
          <cx:pt idx="1189">2</cx:pt>
          <cx:pt idx="1190">1</cx:pt>
          <cx:pt idx="1191">2</cx:pt>
          <cx:pt idx="1192">2</cx:pt>
          <cx:pt idx="1193">1</cx:pt>
          <cx:pt idx="1194">1</cx:pt>
          <cx:pt idx="1195">3</cx:pt>
          <cx:pt idx="1196">2</cx:pt>
          <cx:pt idx="1197">2</cx:pt>
          <cx:pt idx="1198">3</cx:pt>
          <cx:pt idx="1199">3</cx:pt>
          <cx:pt idx="1200">1</cx:pt>
          <cx:pt idx="1201">1</cx:pt>
          <cx:pt idx="1202">1</cx:pt>
          <cx:pt idx="1203">1</cx:pt>
          <cx:pt idx="1204">2</cx:pt>
          <cx:pt idx="1205">2</cx:pt>
          <cx:pt idx="1206">4</cx:pt>
          <cx:pt idx="1207">1</cx:pt>
          <cx:pt idx="1208">1</cx:pt>
          <cx:pt idx="1209">4</cx:pt>
          <cx:pt idx="1210">2</cx:pt>
          <cx:pt idx="1211">1</cx:pt>
          <cx:pt idx="1212">3</cx:pt>
          <cx:pt idx="1213">3</cx:pt>
          <cx:pt idx="1214">3</cx:pt>
          <cx:pt idx="1215">4</cx:pt>
          <cx:pt idx="1216">1</cx:pt>
          <cx:pt idx="1217">2</cx:pt>
          <cx:pt idx="1218">2</cx:pt>
          <cx:pt idx="1219">1</cx:pt>
          <cx:pt idx="1220">1</cx:pt>
          <cx:pt idx="1221">1</cx:pt>
          <cx:pt idx="1222">1</cx:pt>
          <cx:pt idx="1223">5</cx:pt>
          <cx:pt idx="1224">1</cx:pt>
          <cx:pt idx="1225">1</cx:pt>
          <cx:pt idx="1226">3</cx:pt>
          <cx:pt idx="1227">3</cx:pt>
          <cx:pt idx="1228">1</cx:pt>
          <cx:pt idx="1229">5</cx:pt>
          <cx:pt idx="1230">4</cx:pt>
          <cx:pt idx="1231">3</cx:pt>
          <cx:pt idx="1232">1</cx:pt>
          <cx:pt idx="1233">2</cx:pt>
          <cx:pt idx="1234">5</cx:pt>
          <cx:pt idx="1235">5</cx:pt>
          <cx:pt idx="1236">3</cx:pt>
          <cx:pt idx="1237">1</cx:pt>
          <cx:pt idx="1238">1</cx:pt>
          <cx:pt idx="1239">6</cx:pt>
          <cx:pt idx="1240">1</cx:pt>
          <cx:pt idx="1241">2</cx:pt>
          <cx:pt idx="1242">4</cx:pt>
          <cx:pt idx="1243">1</cx:pt>
          <cx:pt idx="1244">2</cx:pt>
          <cx:pt idx="1245">3</cx:pt>
          <cx:pt idx="1246">1</cx:pt>
          <cx:pt idx="1247">1</cx:pt>
          <cx:pt idx="1248">2</cx:pt>
          <cx:pt idx="1249">4</cx:pt>
          <cx:pt idx="1250">1</cx:pt>
          <cx:pt idx="1251">1</cx:pt>
          <cx:pt idx="1252">2</cx:pt>
          <cx:pt idx="1253">2</cx:pt>
          <cx:pt idx="1254">1</cx:pt>
          <cx:pt idx="1255">2</cx:pt>
          <cx:pt idx="1256">2</cx:pt>
          <cx:pt idx="1257">4</cx:pt>
          <cx:pt idx="1258">1</cx:pt>
          <cx:pt idx="1259">2</cx:pt>
          <cx:pt idx="1260">1</cx:pt>
          <cx:pt idx="1261">2</cx:pt>
          <cx:pt idx="1262">3</cx:pt>
          <cx:pt idx="1263">2</cx:pt>
          <cx:pt idx="1264">3</cx:pt>
          <cx:pt idx="1265">1</cx:pt>
          <cx:pt idx="1266">2</cx:pt>
          <cx:pt idx="1267">2</cx:pt>
          <cx:pt idx="1268">2</cx:pt>
          <cx:pt idx="1269">3</cx:pt>
          <cx:pt idx="1270">2</cx:pt>
          <cx:pt idx="1271">2</cx:pt>
          <cx:pt idx="1272">2</cx:pt>
          <cx:pt idx="1273">1</cx:pt>
          <cx:pt idx="1274">1</cx:pt>
          <cx:pt idx="1275">1</cx:pt>
          <cx:pt idx="1276">2</cx:pt>
          <cx:pt idx="1277">4</cx:pt>
          <cx:pt idx="1278">1</cx:pt>
          <cx:pt idx="1279">2</cx:pt>
          <cx:pt idx="1280">3</cx:pt>
          <cx:pt idx="1281">4</cx:pt>
          <cx:pt idx="1282">2</cx:pt>
          <cx:pt idx="1283">3</cx:pt>
          <cx:pt idx="1284">1</cx:pt>
          <cx:pt idx="1285">3</cx:pt>
          <cx:pt idx="1286">1</cx:pt>
          <cx:pt idx="1287">2</cx:pt>
          <cx:pt idx="1288">4</cx:pt>
          <cx:pt idx="1289">4</cx:pt>
          <cx:pt idx="1290">5</cx:pt>
          <cx:pt idx="1291">3</cx:pt>
          <cx:pt idx="1292">1</cx:pt>
          <cx:pt idx="1293">2</cx:pt>
          <cx:pt idx="1294">2</cx:pt>
          <cx:pt idx="1295">4</cx:pt>
          <cx:pt idx="1296">1</cx:pt>
          <cx:pt idx="1297">2</cx:pt>
          <cx:pt idx="1298">4</cx:pt>
          <cx:pt idx="1299">1</cx:pt>
          <cx:pt idx="1300">2</cx:pt>
          <cx:pt idx="1301">3</cx:pt>
          <cx:pt idx="1302">3</cx:pt>
          <cx:pt idx="1303">2</cx:pt>
          <cx:pt idx="1304">1</cx:pt>
          <cx:pt idx="1305">1</cx:pt>
          <cx:pt idx="1306">3</cx:pt>
          <cx:pt idx="1307">3</cx:pt>
          <cx:pt idx="1308">2</cx:pt>
          <cx:pt idx="1309">5</cx:pt>
          <cx:pt idx="1310">4</cx:pt>
          <cx:pt idx="1311">5</cx:pt>
          <cx:pt idx="1312">2</cx:pt>
          <cx:pt idx="1313">1</cx:pt>
          <cx:pt idx="1314">2</cx:pt>
          <cx:pt idx="1315">2</cx:pt>
          <cx:pt idx="1316">2</cx:pt>
          <cx:pt idx="1317">1</cx:pt>
          <cx:pt idx="1318">1</cx:pt>
          <cx:pt idx="1319">3</cx:pt>
          <cx:pt idx="1320">1</cx:pt>
          <cx:pt idx="1321">1</cx:pt>
          <cx:pt idx="1322">1</cx:pt>
          <cx:pt idx="1323">1</cx:pt>
          <cx:pt idx="1324">1</cx:pt>
          <cx:pt idx="1325">4</cx:pt>
          <cx:pt idx="1326">2</cx:pt>
          <cx:pt idx="1327">1</cx:pt>
          <cx:pt idx="1328">3</cx:pt>
          <cx:pt idx="1329">2</cx:pt>
          <cx:pt idx="1330">2</cx:pt>
          <cx:pt idx="1331">1</cx:pt>
          <cx:pt idx="1332">1</cx:pt>
          <cx:pt idx="1333">2</cx:pt>
          <cx:pt idx="1334">1</cx:pt>
          <cx:pt idx="1335">1</cx:pt>
          <cx:pt idx="1336">1</cx:pt>
          <cx:pt idx="1337">2</cx:pt>
          <cx:pt idx="1338">2</cx:pt>
          <cx:pt idx="1339">1</cx:pt>
          <cx:pt idx="1340">2</cx:pt>
          <cx:pt idx="1341">3</cx:pt>
          <cx:pt idx="1342">3</cx:pt>
          <cx:pt idx="1343">2</cx:pt>
          <cx:pt idx="1344">3</cx:pt>
          <cx:pt idx="1345">2</cx:pt>
          <cx:pt idx="1346">3</cx:pt>
          <cx:pt idx="1347">3</cx:pt>
          <cx:pt idx="1348">2</cx:pt>
          <cx:pt idx="1349">5</cx:pt>
          <cx:pt idx="1350">1</cx:pt>
          <cx:pt idx="1351">2</cx:pt>
          <cx:pt idx="1352">2</cx:pt>
          <cx:pt idx="1353">3</cx:pt>
          <cx:pt idx="1354">1</cx:pt>
          <cx:pt idx="1355">1</cx:pt>
          <cx:pt idx="1356">3</cx:pt>
          <cx:pt idx="1357">3</cx:pt>
          <cx:pt idx="1358">4</cx:pt>
          <cx:pt idx="1359">1</cx:pt>
          <cx:pt idx="1360">4</cx:pt>
          <cx:pt idx="1361">3</cx:pt>
          <cx:pt idx="1362">1</cx:pt>
          <cx:pt idx="1363">1</cx:pt>
          <cx:pt idx="1364">1</cx:pt>
          <cx:pt idx="1365">1</cx:pt>
          <cx:pt idx="1366">2</cx:pt>
          <cx:pt idx="1367">4</cx:pt>
          <cx:pt idx="1368">1</cx:pt>
          <cx:pt idx="1369">2</cx:pt>
          <cx:pt idx="1370">1</cx:pt>
          <cx:pt idx="1371">2</cx:pt>
          <cx:pt idx="1372">1</cx:pt>
          <cx:pt idx="1373">1</cx:pt>
          <cx:pt idx="1374">1</cx:pt>
          <cx:pt idx="1375">2</cx:pt>
          <cx:pt idx="1376">4</cx:pt>
          <cx:pt idx="1377">1</cx:pt>
          <cx:pt idx="1378">2</cx:pt>
          <cx:pt idx="1379">1</cx:pt>
          <cx:pt idx="1380">2</cx:pt>
          <cx:pt idx="1381">1</cx:pt>
          <cx:pt idx="1382">2</cx:pt>
          <cx:pt idx="1383">3</cx:pt>
          <cx:pt idx="1384">2</cx:pt>
          <cx:pt idx="1385">1</cx:pt>
          <cx:pt idx="1386">1</cx:pt>
          <cx:pt idx="1387">2</cx:pt>
          <cx:pt idx="1388">1</cx:pt>
          <cx:pt idx="1389">1</cx:pt>
          <cx:pt idx="1390">2</cx:pt>
          <cx:pt idx="1391">2</cx:pt>
          <cx:pt idx="1392">3</cx:pt>
          <cx:pt idx="1393">2</cx:pt>
          <cx:pt idx="1394">2</cx:pt>
          <cx:pt idx="1395">1</cx:pt>
          <cx:pt idx="1396">3</cx:pt>
          <cx:pt idx="1397">3</cx:pt>
          <cx:pt idx="1398">1</cx:pt>
          <cx:pt idx="1399">2</cx:pt>
          <cx:pt idx="1400">1</cx:pt>
          <cx:pt idx="1401">4</cx:pt>
          <cx:pt idx="1402">1</cx:pt>
          <cx:pt idx="1403">1</cx:pt>
          <cx:pt idx="1404">1</cx:pt>
          <cx:pt idx="1405">2</cx:pt>
          <cx:pt idx="1406">1</cx:pt>
          <cx:pt idx="1407">1</cx:pt>
          <cx:pt idx="1408">2</cx:pt>
          <cx:pt idx="1409">2</cx:pt>
          <cx:pt idx="1410">4</cx:pt>
          <cx:pt idx="1411">3</cx:pt>
          <cx:pt idx="1412">1</cx:pt>
          <cx:pt idx="1413">1</cx:pt>
          <cx:pt idx="1414">3</cx:pt>
          <cx:pt idx="1415">1</cx:pt>
          <cx:pt idx="1416">1</cx:pt>
          <cx:pt idx="1417">5</cx:pt>
          <cx:pt idx="1418">2</cx:pt>
          <cx:pt idx="1419">3</cx:pt>
          <cx:pt idx="1420">2</cx:pt>
          <cx:pt idx="1421">2</cx:pt>
          <cx:pt idx="1422">2</cx:pt>
          <cx:pt idx="1423">1</cx:pt>
          <cx:pt idx="1424">4</cx:pt>
          <cx:pt idx="1425">1</cx:pt>
          <cx:pt idx="1426">2</cx:pt>
          <cx:pt idx="1427">2</cx:pt>
          <cx:pt idx="1428">2</cx:pt>
          <cx:pt idx="1429">3</cx:pt>
          <cx:pt idx="1430">2</cx:pt>
          <cx:pt idx="1431">1</cx:pt>
          <cx:pt idx="1432">3</cx:pt>
          <cx:pt idx="1433">1</cx:pt>
          <cx:pt idx="1434">3</cx:pt>
          <cx:pt idx="1435">2</cx:pt>
          <cx:pt idx="1436">2</cx:pt>
          <cx:pt idx="1437">1</cx:pt>
          <cx:pt idx="1438">3</cx:pt>
          <cx:pt idx="1439">1</cx:pt>
          <cx:pt idx="1440">1</cx:pt>
          <cx:pt idx="1441">1</cx:pt>
          <cx:pt idx="1442">3</cx:pt>
          <cx:pt idx="1443">2</cx:pt>
          <cx:pt idx="1444">1</cx:pt>
          <cx:pt idx="1445">2</cx:pt>
          <cx:pt idx="1446">1</cx:pt>
          <cx:pt idx="1447">2</cx:pt>
          <cx:pt idx="1448">1</cx:pt>
          <cx:pt idx="1449">1</cx:pt>
          <cx:pt idx="1450">2</cx:pt>
          <cx:pt idx="1451">2</cx:pt>
          <cx:pt idx="1452">2</cx:pt>
          <cx:pt idx="1453">1</cx:pt>
          <cx:pt idx="1454">1</cx:pt>
          <cx:pt idx="1455">1</cx:pt>
          <cx:pt idx="1456">1</cx:pt>
          <cx:pt idx="1457">2</cx:pt>
          <cx:pt idx="1458">2</cx:pt>
          <cx:pt idx="1459">1</cx:pt>
          <cx:pt idx="1460">1</cx:pt>
          <cx:pt idx="1461">4</cx:pt>
          <cx:pt idx="1462">1</cx:pt>
          <cx:pt idx="1463">2</cx:pt>
          <cx:pt idx="1464">1</cx:pt>
          <cx:pt idx="1465">1</cx:pt>
          <cx:pt idx="1466">4</cx:pt>
          <cx:pt idx="1467">2</cx:pt>
          <cx:pt idx="1468">1</cx:pt>
          <cx:pt idx="1469">1</cx:pt>
          <cx:pt idx="1470">2</cx:pt>
          <cx:pt idx="1471">3</cx:pt>
          <cx:pt idx="1472">3</cx:pt>
          <cx:pt idx="1473">1</cx:pt>
          <cx:pt idx="1474">1</cx:pt>
          <cx:pt idx="1475">1</cx:pt>
          <cx:pt idx="1476">2</cx:pt>
          <cx:pt idx="1477">1</cx:pt>
          <cx:pt idx="1478">1</cx:pt>
          <cx:pt idx="1479">1</cx:pt>
          <cx:pt idx="1480">1</cx:pt>
          <cx:pt idx="1481">4</cx:pt>
          <cx:pt idx="1482">3</cx:pt>
          <cx:pt idx="1483">1</cx:pt>
          <cx:pt idx="1484">7</cx:pt>
          <cx:pt idx="1485">1</cx:pt>
          <cx:pt idx="1486">1</cx:pt>
          <cx:pt idx="1487">1</cx:pt>
          <cx:pt idx="1488">1</cx:pt>
          <cx:pt idx="1489">1</cx:pt>
          <cx:pt idx="1490">1</cx:pt>
          <cx:pt idx="1491">2</cx:pt>
          <cx:pt idx="1492">4</cx:pt>
          <cx:pt idx="1493">2</cx:pt>
          <cx:pt idx="1494">3</cx:pt>
          <cx:pt idx="1495">1</cx:pt>
          <cx:pt idx="1496">2</cx:pt>
          <cx:pt idx="1497">1</cx:pt>
          <cx:pt idx="1498">2</cx:pt>
          <cx:pt idx="1499">1</cx:pt>
          <cx:pt idx="1500">2</cx:pt>
          <cx:pt idx="1501">2</cx:pt>
          <cx:pt idx="1502">1</cx:pt>
          <cx:pt idx="1503">1</cx:pt>
          <cx:pt idx="1504">3</cx:pt>
          <cx:pt idx="1505">2</cx:pt>
          <cx:pt idx="1506">1</cx:pt>
          <cx:pt idx="1507">1</cx:pt>
          <cx:pt idx="1508">2</cx:pt>
          <cx:pt idx="1509">3</cx:pt>
          <cx:pt idx="1510">2</cx:pt>
          <cx:pt idx="1511">4</cx:pt>
          <cx:pt idx="1512">1</cx:pt>
          <cx:pt idx="1513">1</cx:pt>
          <cx:pt idx="1514">6</cx:pt>
          <cx:pt idx="1515">4</cx:pt>
          <cx:pt idx="1516">1</cx:pt>
          <cx:pt idx="1517">1</cx:pt>
          <cx:pt idx="1518">2</cx:pt>
          <cx:pt idx="1519">2</cx:pt>
          <cx:pt idx="1520">2</cx:pt>
          <cx:pt idx="1521">2</cx:pt>
          <cx:pt idx="1522">2</cx:pt>
          <cx:pt idx="1523">1</cx:pt>
          <cx:pt idx="1524">2</cx:pt>
          <cx:pt idx="1525">4</cx:pt>
          <cx:pt idx="1526">2</cx:pt>
          <cx:pt idx="1527">3</cx:pt>
          <cx:pt idx="1528">3</cx:pt>
          <cx:pt idx="1529">2</cx:pt>
          <cx:pt idx="1530">1</cx:pt>
          <cx:pt idx="1531">1</cx:pt>
          <cx:pt idx="1532">2</cx:pt>
          <cx:pt idx="1533">1</cx:pt>
          <cx:pt idx="1534">3</cx:pt>
          <cx:pt idx="1535">2</cx:pt>
          <cx:pt idx="1536">2</cx:pt>
          <cx:pt idx="1537">1</cx:pt>
          <cx:pt idx="1538">1</cx:pt>
          <cx:pt idx="1539">2</cx:pt>
          <cx:pt idx="1540">4</cx:pt>
          <cx:pt idx="1541">1</cx:pt>
          <cx:pt idx="1542">2</cx:pt>
          <cx:pt idx="1543">2</cx:pt>
          <cx:pt idx="1544">3</cx:pt>
          <cx:pt idx="1545">1</cx:pt>
          <cx:pt idx="1546">1</cx:pt>
          <cx:pt idx="1547">1</cx:pt>
          <cx:pt idx="1548">1</cx:pt>
          <cx:pt idx="1549">1</cx:pt>
          <cx:pt idx="1550">2</cx:pt>
          <cx:pt idx="1551">1</cx:pt>
          <cx:pt idx="1552">1</cx:pt>
          <cx:pt idx="1553">2</cx:pt>
          <cx:pt idx="1554">1</cx:pt>
          <cx:pt idx="1555">2</cx:pt>
          <cx:pt idx="1556">1</cx:pt>
          <cx:pt idx="1557">1</cx:pt>
          <cx:pt idx="1558">3</cx:pt>
          <cx:pt idx="1559">3</cx:pt>
          <cx:pt idx="1560">1</cx:pt>
          <cx:pt idx="1561">4</cx:pt>
          <cx:pt idx="1562">5</cx:pt>
          <cx:pt idx="1563">2</cx:pt>
          <cx:pt idx="1564">2</cx:pt>
          <cx:pt idx="1565">2</cx:pt>
          <cx:pt idx="1566">1</cx:pt>
          <cx:pt idx="1567">5</cx:pt>
          <cx:pt idx="1568">3</cx:pt>
          <cx:pt idx="1569">2</cx:pt>
          <cx:pt idx="1570">5</cx:pt>
          <cx:pt idx="1571">1</cx:pt>
          <cx:pt idx="1572">1</cx:pt>
          <cx:pt idx="1573">1</cx:pt>
          <cx:pt idx="1574">1</cx:pt>
          <cx:pt idx="1575">3</cx:pt>
          <cx:pt idx="1576">4</cx:pt>
          <cx:pt idx="1577">3</cx:pt>
          <cx:pt idx="1578">1</cx:pt>
          <cx:pt idx="1579">2</cx:pt>
          <cx:pt idx="1580">3</cx:pt>
          <cx:pt idx="1581">1</cx:pt>
          <cx:pt idx="1582">2</cx:pt>
          <cx:pt idx="1583">1</cx:pt>
          <cx:pt idx="1584">1</cx:pt>
          <cx:pt idx="1585">4</cx:pt>
          <cx:pt idx="1586">5</cx:pt>
          <cx:pt idx="1587">2</cx:pt>
          <cx:pt idx="1588">1</cx:pt>
          <cx:pt idx="1589">3</cx:pt>
          <cx:pt idx="1590">3</cx:pt>
          <cx:pt idx="1591">2</cx:pt>
          <cx:pt idx="1592">1</cx:pt>
          <cx:pt idx="1593">1</cx:pt>
          <cx:pt idx="1594">2</cx:pt>
          <cx:pt idx="1595">2</cx:pt>
          <cx:pt idx="1596">2</cx:pt>
          <cx:pt idx="1597">2</cx:pt>
          <cx:pt idx="1598">2</cx:pt>
          <cx:pt idx="1599">1</cx:pt>
          <cx:pt idx="1600">1</cx:pt>
          <cx:pt idx="1601">1</cx:pt>
          <cx:pt idx="1602">3</cx:pt>
          <cx:pt idx="1603">3</cx:pt>
          <cx:pt idx="1604">3</cx:pt>
          <cx:pt idx="1605">2</cx:pt>
          <cx:pt idx="1606">1</cx:pt>
          <cx:pt idx="1607">1</cx:pt>
          <cx:pt idx="1608">3</cx:pt>
          <cx:pt idx="1609">3</cx:pt>
          <cx:pt idx="1610">1</cx:pt>
          <cx:pt idx="1611">2</cx:pt>
          <cx:pt idx="1612">4</cx:pt>
          <cx:pt idx="1613">4</cx:pt>
          <cx:pt idx="1614">4</cx:pt>
          <cx:pt idx="1615">1</cx:pt>
          <cx:pt idx="1616">1</cx:pt>
          <cx:pt idx="1617">3</cx:pt>
          <cx:pt idx="1618">2</cx:pt>
          <cx:pt idx="1619">2</cx:pt>
          <cx:pt idx="1620">1</cx:pt>
          <cx:pt idx="1621">1</cx:pt>
          <cx:pt idx="1622">2</cx:pt>
          <cx:pt idx="1623">1</cx:pt>
          <cx:pt idx="1624">1</cx:pt>
          <cx:pt idx="1625">2</cx:pt>
          <cx:pt idx="1626">2</cx:pt>
          <cx:pt idx="1627">1</cx:pt>
          <cx:pt idx="1628">2</cx:pt>
          <cx:pt idx="1629">3</cx:pt>
          <cx:pt idx="1630">2</cx:pt>
          <cx:pt idx="1631">1</cx:pt>
          <cx:pt idx="1632">1</cx:pt>
          <cx:pt idx="1633">3</cx:pt>
          <cx:pt idx="1634">3</cx:pt>
          <cx:pt idx="1635">1</cx:pt>
          <cx:pt idx="1636">4</cx:pt>
          <cx:pt idx="1637">1</cx:pt>
          <cx:pt idx="1638">1</cx:pt>
          <cx:pt idx="1639">3</cx:pt>
          <cx:pt idx="1640">2</cx:pt>
          <cx:pt idx="1641">2</cx:pt>
          <cx:pt idx="1642">1</cx:pt>
          <cx:pt idx="1643">1</cx:pt>
          <cx:pt idx="1644">1</cx:pt>
          <cx:pt idx="1645">2</cx:pt>
          <cx:pt idx="1646">2</cx:pt>
          <cx:pt idx="1647">2</cx:pt>
          <cx:pt idx="1648">1</cx:pt>
          <cx:pt idx="1649">1</cx:pt>
          <cx:pt idx="1650">1</cx:pt>
          <cx:pt idx="1651">6</cx:pt>
          <cx:pt idx="1652">1</cx:pt>
          <cx:pt idx="1653">1</cx:pt>
          <cx:pt idx="1654">4</cx:pt>
          <cx:pt idx="1655">1</cx:pt>
          <cx:pt idx="1656">1</cx:pt>
          <cx:pt idx="1657">2</cx:pt>
          <cx:pt idx="1658">3</cx:pt>
          <cx:pt idx="1659">3</cx:pt>
          <cx:pt idx="1660">1</cx:pt>
          <cx:pt idx="1661">1</cx:pt>
          <cx:pt idx="1662">5</cx:pt>
          <cx:pt idx="1663">2</cx:pt>
          <cx:pt idx="1664">2</cx:pt>
          <cx:pt idx="1665">3</cx:pt>
          <cx:pt idx="1666">2</cx:pt>
          <cx:pt idx="1667">1</cx:pt>
          <cx:pt idx="1668">1</cx:pt>
          <cx:pt idx="1669">4</cx:pt>
          <cx:pt idx="1670">3</cx:pt>
          <cx:pt idx="1671">2</cx:pt>
          <cx:pt idx="1672">1</cx:pt>
          <cx:pt idx="1673">2</cx:pt>
          <cx:pt idx="1674">2</cx:pt>
          <cx:pt idx="1675">1</cx:pt>
          <cx:pt idx="1676">1</cx:pt>
          <cx:pt idx="1677">1</cx:pt>
          <cx:pt idx="1678">1</cx:pt>
          <cx:pt idx="1679">2</cx:pt>
          <cx:pt idx="1680">4</cx:pt>
          <cx:pt idx="1681">1</cx:pt>
          <cx:pt idx="1682">3</cx:pt>
          <cx:pt idx="1683">3</cx:pt>
          <cx:pt idx="1684">5</cx:pt>
          <cx:pt idx="1685">4</cx:pt>
          <cx:pt idx="1686">1</cx:pt>
          <cx:pt idx="1687">4</cx:pt>
          <cx:pt idx="1688">2</cx:pt>
          <cx:pt idx="1689">4</cx:pt>
          <cx:pt idx="1690">1</cx:pt>
          <cx:pt idx="1691">3</cx:pt>
          <cx:pt idx="1692">1</cx:pt>
          <cx:pt idx="1693">4</cx:pt>
          <cx:pt idx="1694">3</cx:pt>
          <cx:pt idx="1695">2</cx:pt>
          <cx:pt idx="1696">2</cx:pt>
          <cx:pt idx="1697">2</cx:pt>
          <cx:pt idx="1698">1</cx:pt>
          <cx:pt idx="1699">3</cx:pt>
          <cx:pt idx="1700">2</cx:pt>
          <cx:pt idx="1701">3</cx:pt>
          <cx:pt idx="1702">2</cx:pt>
          <cx:pt idx="1703">1</cx:pt>
          <cx:pt idx="1704">4</cx:pt>
          <cx:pt idx="1705">4</cx:pt>
          <cx:pt idx="1706">1</cx:pt>
          <cx:pt idx="1707">3</cx:pt>
          <cx:pt idx="1708">5</cx:pt>
          <cx:pt idx="1709">1</cx:pt>
          <cx:pt idx="1710">2</cx:pt>
          <cx:pt idx="1711">2</cx:pt>
          <cx:pt idx="1712">3</cx:pt>
          <cx:pt idx="1713">2</cx:pt>
          <cx:pt idx="1714">2</cx:pt>
          <cx:pt idx="1715">2</cx:pt>
          <cx:pt idx="1716">2</cx:pt>
          <cx:pt idx="1717">5</cx:pt>
          <cx:pt idx="1718">3</cx:pt>
          <cx:pt idx="1719">1</cx:pt>
          <cx:pt idx="1720">6</cx:pt>
          <cx:pt idx="1721">1</cx:pt>
          <cx:pt idx="1722">1</cx:pt>
          <cx:pt idx="1723">3</cx:pt>
          <cx:pt idx="1724">2</cx:pt>
          <cx:pt idx="1725">1</cx:pt>
          <cx:pt idx="1726">3</cx:pt>
          <cx:pt idx="1727">3</cx:pt>
          <cx:pt idx="1728">5</cx:pt>
          <cx:pt idx="1729">1</cx:pt>
          <cx:pt idx="1730">2</cx:pt>
          <cx:pt idx="1731">2</cx:pt>
          <cx:pt idx="1732">1</cx:pt>
          <cx:pt idx="1733">3</cx:pt>
          <cx:pt idx="1734">2</cx:pt>
          <cx:pt idx="1735">1</cx:pt>
          <cx:pt idx="1736">2</cx:pt>
          <cx:pt idx="1737">1</cx:pt>
          <cx:pt idx="1738">2</cx:pt>
          <cx:pt idx="1739">5</cx:pt>
          <cx:pt idx="1740">1</cx:pt>
          <cx:pt idx="1741">3</cx:pt>
          <cx:pt idx="1742">4</cx:pt>
          <cx:pt idx="1743">1</cx:pt>
          <cx:pt idx="1744">5</cx:pt>
          <cx:pt idx="1745">3</cx:pt>
          <cx:pt idx="1746">3</cx:pt>
          <cx:pt idx="1747">3</cx:pt>
          <cx:pt idx="1748">1</cx:pt>
          <cx:pt idx="1749">2</cx:pt>
          <cx:pt idx="1750">4</cx:pt>
          <cx:pt idx="1751">1</cx:pt>
          <cx:pt idx="1752">2</cx:pt>
          <cx:pt idx="1753">2</cx:pt>
          <cx:pt idx="1754">3</cx:pt>
          <cx:pt idx="1755">2</cx:pt>
          <cx:pt idx="1756">5</cx:pt>
          <cx:pt idx="1757">3</cx:pt>
          <cx:pt idx="1758">3</cx:pt>
          <cx:pt idx="1759">2</cx:pt>
          <cx:pt idx="1760">4</cx:pt>
          <cx:pt idx="1761">1</cx:pt>
          <cx:pt idx="1762">1</cx:pt>
          <cx:pt idx="1763">2</cx:pt>
          <cx:pt idx="1764">3</cx:pt>
          <cx:pt idx="1765">1</cx:pt>
          <cx:pt idx="1766">1</cx:pt>
          <cx:pt idx="1767">1</cx:pt>
          <cx:pt idx="1768">1</cx:pt>
          <cx:pt idx="1769">1</cx:pt>
          <cx:pt idx="1770">1</cx:pt>
          <cx:pt idx="1771">1</cx:pt>
          <cx:pt idx="1772">2</cx:pt>
          <cx:pt idx="1773">1</cx:pt>
          <cx:pt idx="1774">2</cx:pt>
          <cx:pt idx="1775">3</cx:pt>
          <cx:pt idx="1776">2</cx:pt>
          <cx:pt idx="1777">1</cx:pt>
          <cx:pt idx="1778">2</cx:pt>
          <cx:pt idx="1779">1</cx:pt>
          <cx:pt idx="1780">2</cx:pt>
          <cx:pt idx="1781">3</cx:pt>
          <cx:pt idx="1782">3</cx:pt>
          <cx:pt idx="1783">1</cx:pt>
          <cx:pt idx="1784">1</cx:pt>
          <cx:pt idx="1785">1</cx:pt>
          <cx:pt idx="1786">4</cx:pt>
          <cx:pt idx="1787">1</cx:pt>
          <cx:pt idx="1788">4</cx:pt>
          <cx:pt idx="1789">1</cx:pt>
          <cx:pt idx="1790">2</cx:pt>
          <cx:pt idx="1791">1</cx:pt>
          <cx:pt idx="1792">1</cx:pt>
          <cx:pt idx="1793">1</cx:pt>
          <cx:pt idx="1794">2</cx:pt>
          <cx:pt idx="1795">1</cx:pt>
          <cx:pt idx="1796">2</cx:pt>
          <cx:pt idx="1797">2</cx:pt>
          <cx:pt idx="1798">1</cx:pt>
          <cx:pt idx="1799">4</cx:pt>
          <cx:pt idx="1800">1</cx:pt>
          <cx:pt idx="1801">3</cx:pt>
          <cx:pt idx="1802">2</cx:pt>
          <cx:pt idx="1803">2</cx:pt>
          <cx:pt idx="1804">5</cx:pt>
          <cx:pt idx="1805">1</cx:pt>
          <cx:pt idx="1806">2</cx:pt>
          <cx:pt idx="1807">4</cx:pt>
          <cx:pt idx="1808">4</cx:pt>
          <cx:pt idx="1809">1</cx:pt>
          <cx:pt idx="1810">1</cx:pt>
          <cx:pt idx="1811">3</cx:pt>
          <cx:pt idx="1812">1</cx:pt>
          <cx:pt idx="1813">1</cx:pt>
          <cx:pt idx="1814">2</cx:pt>
          <cx:pt idx="1815">2</cx:pt>
          <cx:pt idx="1816">1</cx:pt>
          <cx:pt idx="1817">2</cx:pt>
          <cx:pt idx="1818">2</cx:pt>
          <cx:pt idx="1819">2</cx:pt>
          <cx:pt idx="1820">4</cx:pt>
          <cx:pt idx="1821">1</cx:pt>
          <cx:pt idx="1822">1</cx:pt>
          <cx:pt idx="1823">1</cx:pt>
          <cx:pt idx="1824">2</cx:pt>
          <cx:pt idx="1825">3</cx:pt>
          <cx:pt idx="1826">1</cx:pt>
          <cx:pt idx="1827">3</cx:pt>
          <cx:pt idx="1828">2</cx:pt>
          <cx:pt idx="1829">4</cx:pt>
          <cx:pt idx="1830">1</cx:pt>
          <cx:pt idx="1831">3</cx:pt>
          <cx:pt idx="1832">1</cx:pt>
          <cx:pt idx="1833">1</cx:pt>
          <cx:pt idx="1834">1</cx:pt>
          <cx:pt idx="1835">3</cx:pt>
          <cx:pt idx="1836">2</cx:pt>
          <cx:pt idx="1837">2</cx:pt>
          <cx:pt idx="1838">1</cx:pt>
          <cx:pt idx="1839">4</cx:pt>
          <cx:pt idx="1840">1</cx:pt>
          <cx:pt idx="1841">2</cx:pt>
          <cx:pt idx="1842">6</cx:pt>
          <cx:pt idx="1843">4</cx:pt>
          <cx:pt idx="1844">2</cx:pt>
          <cx:pt idx="1845">1</cx:pt>
          <cx:pt idx="1846">2</cx:pt>
          <cx:pt idx="1847">2</cx:pt>
          <cx:pt idx="1848">1</cx:pt>
          <cx:pt idx="1849">1</cx:pt>
          <cx:pt idx="1850">3</cx:pt>
          <cx:pt idx="1851">3</cx:pt>
          <cx:pt idx="1852">1</cx:pt>
          <cx:pt idx="1853">2</cx:pt>
          <cx:pt idx="1854">2</cx:pt>
          <cx:pt idx="1855">2</cx:pt>
          <cx:pt idx="1856">3</cx:pt>
          <cx:pt idx="1857">3</cx:pt>
          <cx:pt idx="1858">3</cx:pt>
          <cx:pt idx="1859">3</cx:pt>
          <cx:pt idx="1860">1</cx:pt>
          <cx:pt idx="1861">1</cx:pt>
          <cx:pt idx="1862">1</cx:pt>
          <cx:pt idx="1863">2</cx:pt>
          <cx:pt idx="1864">2</cx:pt>
          <cx:pt idx="1865">3</cx:pt>
          <cx:pt idx="1866">1</cx:pt>
          <cx:pt idx="1867">2</cx:pt>
          <cx:pt idx="1868">1</cx:pt>
          <cx:pt idx="1869">2</cx:pt>
          <cx:pt idx="1870">2</cx:pt>
          <cx:pt idx="1871">1</cx:pt>
          <cx:pt idx="1872">4</cx:pt>
          <cx:pt idx="1873">2</cx:pt>
          <cx:pt idx="1874">1</cx:pt>
          <cx:pt idx="1875">6</cx:pt>
          <cx:pt idx="1876">1</cx:pt>
          <cx:pt idx="1877">1</cx:pt>
          <cx:pt idx="1878">1</cx:pt>
          <cx:pt idx="1879">1</cx:pt>
          <cx:pt idx="1880">2</cx:pt>
          <cx:pt idx="1881">1</cx:pt>
          <cx:pt idx="1882">2</cx:pt>
          <cx:pt idx="1883">1</cx:pt>
          <cx:pt idx="1884">2</cx:pt>
          <cx:pt idx="1885">1</cx:pt>
          <cx:pt idx="1886">2</cx:pt>
          <cx:pt idx="1887">2</cx:pt>
          <cx:pt idx="1888">1</cx:pt>
          <cx:pt idx="1889">2</cx:pt>
          <cx:pt idx="1890">3</cx:pt>
          <cx:pt idx="1891">1</cx:pt>
          <cx:pt idx="1892">1</cx:pt>
          <cx:pt idx="1893">1</cx:pt>
          <cx:pt idx="1894">2</cx:pt>
          <cx:pt idx="1895">2</cx:pt>
          <cx:pt idx="1896">1</cx:pt>
          <cx:pt idx="1897">1</cx:pt>
          <cx:pt idx="1898">1</cx:pt>
          <cx:pt idx="1899">1</cx:pt>
          <cx:pt idx="1900">1</cx:pt>
          <cx:pt idx="1901">1</cx:pt>
          <cx:pt idx="1902">1</cx:pt>
          <cx:pt idx="1903">1</cx:pt>
          <cx:pt idx="1904">2</cx:pt>
          <cx:pt idx="1905">2</cx:pt>
          <cx:pt idx="1906">2</cx:pt>
          <cx:pt idx="1907">1</cx:pt>
          <cx:pt idx="1908">1</cx:pt>
          <cx:pt idx="1909">2</cx:pt>
          <cx:pt idx="1910">2</cx:pt>
          <cx:pt idx="1911">4</cx:pt>
          <cx:pt idx="1912">1</cx:pt>
          <cx:pt idx="1913">1</cx:pt>
          <cx:pt idx="1914">2</cx:pt>
          <cx:pt idx="1915">2</cx:pt>
          <cx:pt idx="1916">1</cx:pt>
          <cx:pt idx="1917">3</cx:pt>
          <cx:pt idx="1918">3</cx:pt>
          <cx:pt idx="1919">2</cx:pt>
          <cx:pt idx="1920">1</cx:pt>
          <cx:pt idx="1921">2</cx:pt>
          <cx:pt idx="1922">3</cx:pt>
          <cx:pt idx="1923">1</cx:pt>
          <cx:pt idx="1924">3</cx:pt>
          <cx:pt idx="1925">1</cx:pt>
          <cx:pt idx="1926">2</cx:pt>
          <cx:pt idx="1927">1</cx:pt>
          <cx:pt idx="1928">2</cx:pt>
          <cx:pt idx="1929">2</cx:pt>
          <cx:pt idx="1930">3</cx:pt>
          <cx:pt idx="1931">2</cx:pt>
          <cx:pt idx="1932">1</cx:pt>
          <cx:pt idx="1933">1</cx:pt>
          <cx:pt idx="1934">2</cx:pt>
          <cx:pt idx="1935">2</cx:pt>
          <cx:pt idx="1936">4</cx:pt>
          <cx:pt idx="1937">1</cx:pt>
          <cx:pt idx="1938">2</cx:pt>
          <cx:pt idx="1939">1</cx:pt>
          <cx:pt idx="1940">2</cx:pt>
          <cx:pt idx="1941">1</cx:pt>
          <cx:pt idx="1942">3</cx:pt>
          <cx:pt idx="1943">1</cx:pt>
          <cx:pt idx="1944">2</cx:pt>
          <cx:pt idx="1945">2</cx:pt>
          <cx:pt idx="1946">2</cx:pt>
          <cx:pt idx="1947">1</cx:pt>
          <cx:pt idx="1948">1</cx:pt>
          <cx:pt idx="1949">2</cx:pt>
          <cx:pt idx="1950">2</cx:pt>
          <cx:pt idx="1951">2</cx:pt>
          <cx:pt idx="1952">1</cx:pt>
          <cx:pt idx="1953">2</cx:pt>
          <cx:pt idx="1954">2</cx:pt>
          <cx:pt idx="1955">3</cx:pt>
          <cx:pt idx="1956">1</cx:pt>
          <cx:pt idx="1957">2</cx:pt>
          <cx:pt idx="1958">2</cx:pt>
          <cx:pt idx="1959">4</cx:pt>
          <cx:pt idx="1960">1</cx:pt>
          <cx:pt idx="1961">2</cx:pt>
          <cx:pt idx="1962">1</cx:pt>
          <cx:pt idx="1963">2</cx:pt>
          <cx:pt idx="1964">2</cx:pt>
          <cx:pt idx="1965">2</cx:pt>
          <cx:pt idx="1966">1</cx:pt>
          <cx:pt idx="1967">1</cx:pt>
          <cx:pt idx="1968">3</cx:pt>
          <cx:pt idx="1969">2</cx:pt>
          <cx:pt idx="1970">1</cx:pt>
          <cx:pt idx="1971">3</cx:pt>
          <cx:pt idx="1972">1</cx:pt>
          <cx:pt idx="1973">2</cx:pt>
          <cx:pt idx="1974">4</cx:pt>
          <cx:pt idx="1975">2</cx:pt>
          <cx:pt idx="1976">1</cx:pt>
          <cx:pt idx="1977">2</cx:pt>
          <cx:pt idx="1978">2</cx:pt>
          <cx:pt idx="1979">1</cx:pt>
          <cx:pt idx="1980">2</cx:pt>
          <cx:pt idx="1981">2</cx:pt>
          <cx:pt idx="1982">2</cx:pt>
          <cx:pt idx="1983">1</cx:pt>
          <cx:pt idx="1984">2</cx:pt>
          <cx:pt idx="1985">1</cx:pt>
          <cx:pt idx="1986">1</cx:pt>
          <cx:pt idx="1987">1</cx:pt>
          <cx:pt idx="1988">2</cx:pt>
          <cx:pt idx="1989">4</cx:pt>
          <cx:pt idx="1990">2</cx:pt>
          <cx:pt idx="1991">2</cx:pt>
          <cx:pt idx="1992">1</cx:pt>
          <cx:pt idx="1993">2</cx:pt>
          <cx:pt idx="1994">1</cx:pt>
          <cx:pt idx="1995">2</cx:pt>
          <cx:pt idx="1996">1</cx:pt>
          <cx:pt idx="1997">1</cx:pt>
          <cx:pt idx="1998">2</cx:pt>
          <cx:pt idx="1999">2</cx:pt>
          <cx:pt idx="2000">1</cx:pt>
          <cx:pt idx="2001">2</cx:pt>
          <cx:pt idx="2002">2</cx:pt>
          <cx:pt idx="2003">1</cx:pt>
          <cx:pt idx="2004">1</cx:pt>
          <cx:pt idx="2005">1</cx:pt>
          <cx:pt idx="2006">2</cx:pt>
          <cx:pt idx="2007">1</cx:pt>
          <cx:pt idx="2008">3</cx:pt>
          <cx:pt idx="2009">1</cx:pt>
          <cx:pt idx="2010">1</cx:pt>
          <cx:pt idx="2011">1</cx:pt>
          <cx:pt idx="2012">3</cx:pt>
          <cx:pt idx="2013">3</cx:pt>
          <cx:pt idx="2014">1</cx:pt>
          <cx:pt idx="2015">1</cx:pt>
          <cx:pt idx="2016">2</cx:pt>
          <cx:pt idx="2017">2</cx:pt>
          <cx:pt idx="2018">2</cx:pt>
          <cx:pt idx="2019">3</cx:pt>
          <cx:pt idx="2020">2</cx:pt>
          <cx:pt idx="2021">1</cx:pt>
          <cx:pt idx="2022">4</cx:pt>
          <cx:pt idx="2023">3</cx:pt>
          <cx:pt idx="2024">5</cx:pt>
          <cx:pt idx="2025">2</cx:pt>
          <cx:pt idx="2026">1</cx:pt>
          <cx:pt idx="2027">1</cx:pt>
          <cx:pt idx="2028">1</cx:pt>
          <cx:pt idx="2029">3</cx:pt>
          <cx:pt idx="2030">1</cx:pt>
          <cx:pt idx="2031">3</cx:pt>
          <cx:pt idx="2032">1</cx:pt>
          <cx:pt idx="2033">1</cx:pt>
          <cx:pt idx="2034">1</cx:pt>
          <cx:pt idx="2035">1</cx:pt>
          <cx:pt idx="2036">1</cx:pt>
          <cx:pt idx="2037">3</cx:pt>
          <cx:pt idx="2038">1</cx:pt>
          <cx:pt idx="2039">1</cx:pt>
          <cx:pt idx="2040">2</cx:pt>
          <cx:pt idx="2041">1</cx:pt>
          <cx:pt idx="2042">2</cx:pt>
          <cx:pt idx="2043">1</cx:pt>
          <cx:pt idx="2044">1</cx:pt>
          <cx:pt idx="2045">1</cx:pt>
          <cx:pt idx="2046">1</cx:pt>
          <cx:pt idx="2047">1</cx:pt>
          <cx:pt idx="2048">1</cx:pt>
          <cx:pt idx="2049">1</cx:pt>
          <cx:pt idx="2050">2</cx:pt>
          <cx:pt idx="2051">1</cx:pt>
          <cx:pt idx="2052">4</cx:pt>
          <cx:pt idx="2053">1</cx:pt>
          <cx:pt idx="2054">4</cx:pt>
          <cx:pt idx="2055">2</cx:pt>
          <cx:pt idx="2056">1</cx:pt>
          <cx:pt idx="2057">1</cx:pt>
          <cx:pt idx="2058">1</cx:pt>
          <cx:pt idx="2059">1</cx:pt>
          <cx:pt idx="2060">3</cx:pt>
          <cx:pt idx="2061">4</cx:pt>
          <cx:pt idx="2062">2</cx:pt>
          <cx:pt idx="2063">3</cx:pt>
          <cx:pt idx="2064">1</cx:pt>
          <cx:pt idx="2065">1</cx:pt>
          <cx:pt idx="2066">2</cx:pt>
          <cx:pt idx="2067">6</cx:pt>
          <cx:pt idx="2068">1</cx:pt>
          <cx:pt idx="2069">1</cx:pt>
          <cx:pt idx="2070">4</cx:pt>
          <cx:pt idx="2071">2</cx:pt>
          <cx:pt idx="2072">2</cx:pt>
          <cx:pt idx="2073">1</cx:pt>
          <cx:pt idx="2074">2</cx:pt>
          <cx:pt idx="2075">2</cx:pt>
          <cx:pt idx="2076">3</cx:pt>
          <cx:pt idx="2077">1</cx:pt>
          <cx:pt idx="2078">2</cx:pt>
          <cx:pt idx="2079">2</cx:pt>
          <cx:pt idx="2080">2</cx:pt>
          <cx:pt idx="2081">3</cx:pt>
          <cx:pt idx="2082">3</cx:pt>
          <cx:pt idx="2083">2</cx:pt>
          <cx:pt idx="2084">2</cx:pt>
          <cx:pt idx="2085">1</cx:pt>
          <cx:pt idx="2086">1</cx:pt>
          <cx:pt idx="2087">1</cx:pt>
          <cx:pt idx="2088">3</cx:pt>
          <cx:pt idx="2089">1</cx:pt>
          <cx:pt idx="2090">1</cx:pt>
          <cx:pt idx="2091">1</cx:pt>
          <cx:pt idx="2092">1</cx:pt>
          <cx:pt idx="2093">3</cx:pt>
          <cx:pt idx="2094">2</cx:pt>
          <cx:pt idx="2095">1</cx:pt>
          <cx:pt idx="2096">2</cx:pt>
          <cx:pt idx="2097">1</cx:pt>
          <cx:pt idx="2098">2</cx:pt>
          <cx:pt idx="2099">4</cx:pt>
          <cx:pt idx="2100">4</cx:pt>
          <cx:pt idx="2101">1</cx:pt>
          <cx:pt idx="2102">2</cx:pt>
          <cx:pt idx="2103">2</cx:pt>
          <cx:pt idx="2104">3</cx:pt>
          <cx:pt idx="2105">4</cx:pt>
          <cx:pt idx="2106">4</cx:pt>
          <cx:pt idx="2107">3</cx:pt>
          <cx:pt idx="2108">5</cx:pt>
          <cx:pt idx="2109">2</cx:pt>
          <cx:pt idx="2110">2</cx:pt>
          <cx:pt idx="2111">1</cx:pt>
          <cx:pt idx="2112">3</cx:pt>
          <cx:pt idx="2113">5</cx:pt>
          <cx:pt idx="2114">2</cx:pt>
          <cx:pt idx="2115">3</cx:pt>
          <cx:pt idx="2116">1</cx:pt>
          <cx:pt idx="2117">3</cx:pt>
          <cx:pt idx="2118">1</cx:pt>
          <cx:pt idx="2119">8</cx:pt>
          <cx:pt idx="2120">2</cx:pt>
          <cx:pt idx="2121">2</cx:pt>
          <cx:pt idx="2122">2</cx:pt>
          <cx:pt idx="2123">1</cx:pt>
          <cx:pt idx="2124">2</cx:pt>
          <cx:pt idx="2125">3</cx:pt>
          <cx:pt idx="2126">4</cx:pt>
          <cx:pt idx="2127">3</cx:pt>
          <cx:pt idx="2128">3</cx:pt>
          <cx:pt idx="2129">2</cx:pt>
          <cx:pt idx="2130">1</cx:pt>
          <cx:pt idx="2131">3</cx:pt>
          <cx:pt idx="2132">5</cx:pt>
          <cx:pt idx="2133">3</cx:pt>
          <cx:pt idx="2134">2</cx:pt>
          <cx:pt idx="2135">1</cx:pt>
          <cx:pt idx="2136">1</cx:pt>
          <cx:pt idx="2137">1</cx:pt>
          <cx:pt idx="2138">2</cx:pt>
          <cx:pt idx="2139">3</cx:pt>
          <cx:pt idx="2140">5</cx:pt>
          <cx:pt idx="2141">1</cx:pt>
          <cx:pt idx="2142">2</cx:pt>
          <cx:pt idx="2143">3</cx:pt>
          <cx:pt idx="2144">3</cx:pt>
          <cx:pt idx="2145">1</cx:pt>
          <cx:pt idx="2146">1</cx:pt>
          <cx:pt idx="2147">7</cx:pt>
          <cx:pt idx="2148">1</cx:pt>
          <cx:pt idx="2149">2</cx:pt>
          <cx:pt idx="2150">1</cx:pt>
          <cx:pt idx="2151">2</cx:pt>
          <cx:pt idx="2152">5</cx:pt>
          <cx:pt idx="2153">5</cx:pt>
          <cx:pt idx="2154">4</cx:pt>
          <cx:pt idx="2155">3</cx:pt>
          <cx:pt idx="2156">1</cx:pt>
          <cx:pt idx="2157">3</cx:pt>
          <cx:pt idx="2158">2</cx:pt>
          <cx:pt idx="2159">3</cx:pt>
          <cx:pt idx="2160">2</cx:pt>
          <cx:pt idx="2161">2</cx:pt>
          <cx:pt idx="2162">2</cx:pt>
          <cx:pt idx="2163">2</cx:pt>
          <cx:pt idx="2164">6</cx:pt>
          <cx:pt idx="2165">1</cx:pt>
          <cx:pt idx="2166">1</cx:pt>
          <cx:pt idx="2167">4</cx:pt>
          <cx:pt idx="2168">4</cx:pt>
          <cx:pt idx="2169">1</cx:pt>
          <cx:pt idx="2170">1</cx:pt>
          <cx:pt idx="2171">4</cx:pt>
          <cx:pt idx="2172">2</cx:pt>
          <cx:pt idx="2173">1</cx:pt>
          <cx:pt idx="2174">2</cx:pt>
          <cx:pt idx="2175">1</cx:pt>
          <cx:pt idx="2176">1</cx:pt>
          <cx:pt idx="2177">2</cx:pt>
          <cx:pt idx="2178">1</cx:pt>
          <cx:pt idx="2179">2</cx:pt>
          <cx:pt idx="2180">2</cx:pt>
          <cx:pt idx="2181">1</cx:pt>
          <cx:pt idx="2182">2</cx:pt>
          <cx:pt idx="2183">1</cx:pt>
          <cx:pt idx="2184">1</cx:pt>
          <cx:pt idx="2185">2</cx:pt>
          <cx:pt idx="2186">4</cx:pt>
          <cx:pt idx="2187">2</cx:pt>
          <cx:pt idx="2188">2</cx:pt>
          <cx:pt idx="2189">3</cx:pt>
          <cx:pt idx="2190">5</cx:pt>
          <cx:pt idx="2191">4</cx:pt>
          <cx:pt idx="2192">2</cx:pt>
          <cx:pt idx="2193">1</cx:pt>
          <cx:pt idx="2194">3</cx:pt>
          <cx:pt idx="2195">1</cx:pt>
          <cx:pt idx="2196">1</cx:pt>
          <cx:pt idx="2197">4</cx:pt>
          <cx:pt idx="2198">1</cx:pt>
          <cx:pt idx="2199">4</cx:pt>
          <cx:pt idx="2200">1</cx:pt>
          <cx:pt idx="2201">2</cx:pt>
          <cx:pt idx="2202">1</cx:pt>
          <cx:pt idx="2203">1</cx:pt>
          <cx:pt idx="2204">1</cx:pt>
          <cx:pt idx="2205">4</cx:pt>
          <cx:pt idx="2206">1</cx:pt>
          <cx:pt idx="2207">1</cx:pt>
          <cx:pt idx="2208">1</cx:pt>
          <cx:pt idx="2209">2</cx:pt>
          <cx:pt idx="2210">4</cx:pt>
          <cx:pt idx="2211">4</cx:pt>
          <cx:pt idx="2212">1</cx:pt>
          <cx:pt idx="2213">5</cx:pt>
          <cx:pt idx="2214">1</cx:pt>
          <cx:pt idx="2215">2</cx:pt>
          <cx:pt idx="2216">3</cx:pt>
          <cx:pt idx="2217">2</cx:pt>
          <cx:pt idx="2218">1</cx:pt>
          <cx:pt idx="2219">2</cx:pt>
          <cx:pt idx="2220">1</cx:pt>
          <cx:pt idx="2221">3</cx:pt>
          <cx:pt idx="2222">2</cx:pt>
          <cx:pt idx="2223">1</cx:pt>
          <cx:pt idx="2224">2</cx:pt>
          <cx:pt idx="2225">1</cx:pt>
          <cx:pt idx="2226">1</cx:pt>
          <cx:pt idx="2227">1</cx:pt>
          <cx:pt idx="2228">2</cx:pt>
          <cx:pt idx="2229">4</cx:pt>
          <cx:pt idx="2230">2</cx:pt>
          <cx:pt idx="2231">2</cx:pt>
          <cx:pt idx="2232">2</cx:pt>
          <cx:pt idx="2233">1</cx:pt>
          <cx:pt idx="2234">2</cx:pt>
          <cx:pt idx="2235">3</cx:pt>
          <cx:pt idx="2236">1</cx:pt>
          <cx:pt idx="2237">1</cx:pt>
          <cx:pt idx="2238">2</cx:pt>
          <cx:pt idx="2239">1</cx:pt>
          <cx:pt idx="2240">1</cx:pt>
          <cx:pt idx="2241">2</cx:pt>
          <cx:pt idx="2242">1</cx:pt>
          <cx:pt idx="2243">2</cx:pt>
          <cx:pt idx="2244">1</cx:pt>
          <cx:pt idx="2245">2</cx:pt>
          <cx:pt idx="2246">1</cx:pt>
          <cx:pt idx="2247">2</cx:pt>
          <cx:pt idx="2248">2</cx:pt>
          <cx:pt idx="2249">3</cx:pt>
          <cx:pt idx="2250">1</cx:pt>
          <cx:pt idx="2251">1</cx:pt>
          <cx:pt idx="2252">1</cx:pt>
          <cx:pt idx="2253">1</cx:pt>
          <cx:pt idx="2254">2</cx:pt>
          <cx:pt idx="2255">4</cx:pt>
          <cx:pt idx="2256">3</cx:pt>
          <cx:pt idx="2257">5</cx:pt>
          <cx:pt idx="2258">3</cx:pt>
          <cx:pt idx="2259">3</cx:pt>
          <cx:pt idx="2260">1</cx:pt>
          <cx:pt idx="2261">2</cx:pt>
          <cx:pt idx="2262">1</cx:pt>
          <cx:pt idx="2263">2</cx:pt>
          <cx:pt idx="2264">1</cx:pt>
          <cx:pt idx="2265">1</cx:pt>
          <cx:pt idx="2266">2</cx:pt>
          <cx:pt idx="2267">2</cx:pt>
          <cx:pt idx="2268">1</cx:pt>
          <cx:pt idx="2269">1</cx:pt>
          <cx:pt idx="2270">2</cx:pt>
          <cx:pt idx="2271">3</cx:pt>
          <cx:pt idx="2272">2</cx:pt>
          <cx:pt idx="2273">3</cx:pt>
          <cx:pt idx="2274">1</cx:pt>
          <cx:pt idx="2275">2</cx:pt>
          <cx:pt idx="2276">1</cx:pt>
          <cx:pt idx="2277">1</cx:pt>
          <cx:pt idx="2278">2</cx:pt>
          <cx:pt idx="2279">2</cx:pt>
          <cx:pt idx="2280">2</cx:pt>
          <cx:pt idx="2281">2</cx:pt>
          <cx:pt idx="2282">2</cx:pt>
          <cx:pt idx="2283">1</cx:pt>
          <cx:pt idx="2284">1</cx:pt>
          <cx:pt idx="2285">2</cx:pt>
          <cx:pt idx="2286">1</cx:pt>
          <cx:pt idx="2287">1</cx:pt>
          <cx:pt idx="2288">4</cx:pt>
          <cx:pt idx="2289">5</cx:pt>
          <cx:pt idx="2290">1</cx:pt>
          <cx:pt idx="2291">2</cx:pt>
          <cx:pt idx="2292">3</cx:pt>
          <cx:pt idx="2293">2</cx:pt>
          <cx:pt idx="2294">4</cx:pt>
          <cx:pt idx="2295">3</cx:pt>
          <cx:pt idx="2296">3</cx:pt>
          <cx:pt idx="2297">1</cx:pt>
          <cx:pt idx="2298">1</cx:pt>
          <cx:pt idx="2299">3</cx:pt>
          <cx:pt idx="2300">1</cx:pt>
          <cx:pt idx="2301">1</cx:pt>
          <cx:pt idx="2302">6</cx:pt>
          <cx:pt idx="2303">2</cx:pt>
          <cx:pt idx="2304">1</cx:pt>
          <cx:pt idx="2305">3</cx:pt>
          <cx:pt idx="2306">2</cx:pt>
          <cx:pt idx="2307">2</cx:pt>
          <cx:pt idx="2308">3</cx:pt>
          <cx:pt idx="2309">1</cx:pt>
          <cx:pt idx="2310">2</cx:pt>
          <cx:pt idx="2311">2</cx:pt>
          <cx:pt idx="2312">1</cx:pt>
          <cx:pt idx="2313">2</cx:pt>
          <cx:pt idx="2314">3</cx:pt>
          <cx:pt idx="2315">1</cx:pt>
          <cx:pt idx="2316">3</cx:pt>
          <cx:pt idx="2317">1</cx:pt>
          <cx:pt idx="2318">4</cx:pt>
          <cx:pt idx="2319">2</cx:pt>
          <cx:pt idx="2320">4</cx:pt>
          <cx:pt idx="2321">3</cx:pt>
          <cx:pt idx="2322">2</cx:pt>
          <cx:pt idx="2323">1</cx:pt>
          <cx:pt idx="2324">1</cx:pt>
          <cx:pt idx="2325">2</cx:pt>
          <cx:pt idx="2326">1</cx:pt>
          <cx:pt idx="2327">1</cx:pt>
          <cx:pt idx="2328">1</cx:pt>
          <cx:pt idx="2329">1</cx:pt>
          <cx:pt idx="2330">2</cx:pt>
          <cx:pt idx="2331">1</cx:pt>
          <cx:pt idx="2332">4</cx:pt>
          <cx:pt idx="2333">2</cx:pt>
          <cx:pt idx="2334">1</cx:pt>
          <cx:pt idx="2335">1</cx:pt>
          <cx:pt idx="2336">1</cx:pt>
          <cx:pt idx="2337">1</cx:pt>
          <cx:pt idx="2338">3</cx:pt>
          <cx:pt idx="2339">4</cx:pt>
          <cx:pt idx="2340">1</cx:pt>
          <cx:pt idx="2341">1</cx:pt>
          <cx:pt idx="2342">2</cx:pt>
          <cx:pt idx="2343">3</cx:pt>
          <cx:pt idx="2344">2</cx:pt>
          <cx:pt idx="2345">1</cx:pt>
          <cx:pt idx="2346">2</cx:pt>
          <cx:pt idx="2347">1</cx:pt>
          <cx:pt idx="2348">2</cx:pt>
          <cx:pt idx="2349">1</cx:pt>
          <cx:pt idx="2350">2</cx:pt>
          <cx:pt idx="2351">1</cx:pt>
          <cx:pt idx="2352">3</cx:pt>
          <cx:pt idx="2353">2</cx:pt>
          <cx:pt idx="2354">1</cx:pt>
          <cx:pt idx="2355">1</cx:pt>
          <cx:pt idx="2356">1</cx:pt>
          <cx:pt idx="2357">1</cx:pt>
          <cx:pt idx="2358">3</cx:pt>
          <cx:pt idx="2359">2</cx:pt>
          <cx:pt idx="2360">1</cx:pt>
          <cx:pt idx="2361">1</cx:pt>
          <cx:pt idx="2362">2</cx:pt>
          <cx:pt idx="2363">1</cx:pt>
          <cx:pt idx="2364">1</cx:pt>
          <cx:pt idx="2365">1</cx:pt>
          <cx:pt idx="2366">2</cx:pt>
          <cx:pt idx="2367">1</cx:pt>
          <cx:pt idx="2368">1</cx:pt>
          <cx:pt idx="2369">1</cx:pt>
          <cx:pt idx="2370">1</cx:pt>
          <cx:pt idx="2371">2</cx:pt>
          <cx:pt idx="2372">2</cx:pt>
          <cx:pt idx="2373">1</cx:pt>
          <cx:pt idx="2374">2</cx:pt>
          <cx:pt idx="2375">1</cx:pt>
          <cx:pt idx="2376">1</cx:pt>
          <cx:pt idx="2377">2</cx:pt>
          <cx:pt idx="2378">2</cx:pt>
          <cx:pt idx="2379">3</cx:pt>
          <cx:pt idx="2380">2</cx:pt>
          <cx:pt idx="2381">2</cx:pt>
          <cx:pt idx="2382">1</cx:pt>
          <cx:pt idx="2383">1</cx:pt>
          <cx:pt idx="2384">5</cx:pt>
          <cx:pt idx="2385">2</cx:pt>
          <cx:pt idx="2386">2</cx:pt>
          <cx:pt idx="2387">1</cx:pt>
          <cx:pt idx="2388">1</cx:pt>
          <cx:pt idx="2389">1</cx:pt>
          <cx:pt idx="2390">2</cx:pt>
          <cx:pt idx="2391">2</cx:pt>
          <cx:pt idx="2392">2</cx:pt>
          <cx:pt idx="2393">2</cx:pt>
          <cx:pt idx="2394">3</cx:pt>
          <cx:pt idx="2395">3</cx:pt>
          <cx:pt idx="2396">2</cx:pt>
          <cx:pt idx="2397">2</cx:pt>
          <cx:pt idx="2398">1</cx:pt>
          <cx:pt idx="2399">1</cx:pt>
          <cx:pt idx="2400">3</cx:pt>
          <cx:pt idx="2401">2</cx:pt>
          <cx:pt idx="2402">2</cx:pt>
          <cx:pt idx="2403">1</cx:pt>
          <cx:pt idx="2404">2</cx:pt>
          <cx:pt idx="2405">1</cx:pt>
          <cx:pt idx="2406">2</cx:pt>
          <cx:pt idx="2407">1</cx:pt>
          <cx:pt idx="2408">1</cx:pt>
          <cx:pt idx="2409">1</cx:pt>
          <cx:pt idx="2410">2</cx:pt>
          <cx:pt idx="2411">2</cx:pt>
          <cx:pt idx="2412">2</cx:pt>
          <cx:pt idx="2413">2</cx:pt>
          <cx:pt idx="2414">1</cx:pt>
          <cx:pt idx="2415">1</cx:pt>
          <cx:pt idx="2416">2</cx:pt>
          <cx:pt idx="2417">1</cx:pt>
          <cx:pt idx="2418">4</cx:pt>
          <cx:pt idx="2419">3</cx:pt>
          <cx:pt idx="2420">1</cx:pt>
          <cx:pt idx="2421">1</cx:pt>
          <cx:pt idx="2422">1</cx:pt>
          <cx:pt idx="2423">3</cx:pt>
          <cx:pt idx="2424">3</cx:pt>
          <cx:pt idx="2425">2</cx:pt>
          <cx:pt idx="2426">2</cx:pt>
          <cx:pt idx="2427">1</cx:pt>
          <cx:pt idx="2428">1</cx:pt>
          <cx:pt idx="2429">4</cx:pt>
          <cx:pt idx="2430">5</cx:pt>
          <cx:pt idx="2431">1</cx:pt>
          <cx:pt idx="2432">3</cx:pt>
          <cx:pt idx="2433">2</cx:pt>
          <cx:pt idx="2434">1</cx:pt>
          <cx:pt idx="2435">3</cx:pt>
          <cx:pt idx="2436">2</cx:pt>
          <cx:pt idx="2437">2</cx:pt>
          <cx:pt idx="2438">1</cx:pt>
          <cx:pt idx="2439">1</cx:pt>
          <cx:pt idx="2440">2</cx:pt>
          <cx:pt idx="2441">2</cx:pt>
          <cx:pt idx="2442">1</cx:pt>
          <cx:pt idx="2443">1</cx:pt>
          <cx:pt idx="2444">1</cx:pt>
          <cx:pt idx="2445">2</cx:pt>
          <cx:pt idx="2446">1</cx:pt>
          <cx:pt idx="2447">1</cx:pt>
          <cx:pt idx="2448">2</cx:pt>
          <cx:pt idx="2449">3</cx:pt>
          <cx:pt idx="2450">2</cx:pt>
          <cx:pt idx="2451">1</cx:pt>
          <cx:pt idx="2452">3</cx:pt>
          <cx:pt idx="2453">1</cx:pt>
          <cx:pt idx="2454">2</cx:pt>
          <cx:pt idx="2455">3</cx:pt>
          <cx:pt idx="2456">4</cx:pt>
          <cx:pt idx="2457">1</cx:pt>
          <cx:pt idx="2458">2</cx:pt>
          <cx:pt idx="2459">3</cx:pt>
          <cx:pt idx="2460">1</cx:pt>
          <cx:pt idx="2461">2</cx:pt>
          <cx:pt idx="2462">1</cx:pt>
          <cx:pt idx="2463">2</cx:pt>
          <cx:pt idx="2464">5</cx:pt>
          <cx:pt idx="2465">1</cx:pt>
          <cx:pt idx="2466">1</cx:pt>
          <cx:pt idx="2467">3</cx:pt>
          <cx:pt idx="2468">3</cx:pt>
          <cx:pt idx="2469">2</cx:pt>
          <cx:pt idx="2470">1</cx:pt>
          <cx:pt idx="2471">2</cx:pt>
          <cx:pt idx="2472">2</cx:pt>
          <cx:pt idx="2473">3</cx:pt>
          <cx:pt idx="2474">2</cx:pt>
          <cx:pt idx="2475">2</cx:pt>
          <cx:pt idx="2476">3</cx:pt>
          <cx:pt idx="2477">2</cx:pt>
          <cx:pt idx="2478">2</cx:pt>
          <cx:pt idx="2479">4</cx:pt>
          <cx:pt idx="2480">1</cx:pt>
          <cx:pt idx="2481">4</cx:pt>
          <cx:pt idx="2482">2</cx:pt>
          <cx:pt idx="2483">2</cx:pt>
          <cx:pt idx="2484">2</cx:pt>
          <cx:pt idx="2485">2</cx:pt>
          <cx:pt idx="2486">7</cx:pt>
          <cx:pt idx="2487">1</cx:pt>
          <cx:pt idx="2488">3</cx:pt>
          <cx:pt idx="2489">4</cx:pt>
          <cx:pt idx="2490">4</cx:pt>
          <cx:pt idx="2491">1</cx:pt>
          <cx:pt idx="2492">1</cx:pt>
          <cx:pt idx="2493">2</cx:pt>
          <cx:pt idx="2494">1</cx:pt>
          <cx:pt idx="2495">2</cx:pt>
          <cx:pt idx="2496">1</cx:pt>
          <cx:pt idx="2497">2</cx:pt>
          <cx:pt idx="2498">4</cx:pt>
          <cx:pt idx="2499">1</cx:pt>
          <cx:pt idx="2500">2</cx:pt>
          <cx:pt idx="2501">1</cx:pt>
          <cx:pt idx="2502">1</cx:pt>
          <cx:pt idx="2503">4</cx:pt>
          <cx:pt idx="2504">3</cx:pt>
          <cx:pt idx="2505">3</cx:pt>
          <cx:pt idx="2506">2</cx:pt>
          <cx:pt idx="2507">3</cx:pt>
          <cx:pt idx="2508">1</cx:pt>
          <cx:pt idx="2509">3</cx:pt>
          <cx:pt idx="2510">2</cx:pt>
          <cx:pt idx="2511">2</cx:pt>
          <cx:pt idx="2512">1</cx:pt>
          <cx:pt idx="2513">2</cx:pt>
          <cx:pt idx="2514">2</cx:pt>
          <cx:pt idx="2515">3</cx:pt>
          <cx:pt idx="2516">3</cx:pt>
          <cx:pt idx="2517">4</cx:pt>
          <cx:pt idx="2518">2</cx:pt>
          <cx:pt idx="2519">4</cx:pt>
          <cx:pt idx="2520">2</cx:pt>
          <cx:pt idx="2521">2</cx:pt>
          <cx:pt idx="2522">2</cx:pt>
          <cx:pt idx="2523">2</cx:pt>
          <cx:pt idx="2524">2</cx:pt>
          <cx:pt idx="2525">3</cx:pt>
          <cx:pt idx="2526">1</cx:pt>
          <cx:pt idx="2527">2</cx:pt>
          <cx:pt idx="2528">3</cx:pt>
          <cx:pt idx="2529">4</cx:pt>
          <cx:pt idx="2530">2</cx:pt>
          <cx:pt idx="2531">1</cx:pt>
          <cx:pt idx="2532">2</cx:pt>
          <cx:pt idx="2533">4</cx:pt>
          <cx:pt idx="2534">1</cx:pt>
          <cx:pt idx="2535">2</cx:pt>
          <cx:pt idx="2536">1</cx:pt>
          <cx:pt idx="2537">4</cx:pt>
          <cx:pt idx="2538">3</cx:pt>
          <cx:pt idx="2539">4</cx:pt>
          <cx:pt idx="2540">1</cx:pt>
          <cx:pt idx="2541">1</cx:pt>
          <cx:pt idx="2542">1</cx:pt>
          <cx:pt idx="2543">1</cx:pt>
          <cx:pt idx="2544">2</cx:pt>
          <cx:pt idx="2545">5</cx:pt>
          <cx:pt idx="2546">3</cx:pt>
          <cx:pt idx="2547">3</cx:pt>
          <cx:pt idx="2548">5</cx:pt>
          <cx:pt idx="2549">2</cx:pt>
          <cx:pt idx="2550">5</cx:pt>
          <cx:pt idx="2551">1</cx:pt>
          <cx:pt idx="2552">3</cx:pt>
          <cx:pt idx="2553">2</cx:pt>
          <cx:pt idx="2554">1</cx:pt>
          <cx:pt idx="2555">2</cx:pt>
          <cx:pt idx="2556">1</cx:pt>
          <cx:pt idx="2557">1</cx:pt>
          <cx:pt idx="2558">3</cx:pt>
          <cx:pt idx="2559">4</cx:pt>
          <cx:pt idx="2560">2</cx:pt>
          <cx:pt idx="2561">2</cx:pt>
          <cx:pt idx="2562">1</cx:pt>
          <cx:pt idx="2563">1</cx:pt>
          <cx:pt idx="2564">4</cx:pt>
          <cx:pt idx="2565">1</cx:pt>
          <cx:pt idx="2566">1</cx:pt>
          <cx:pt idx="2567">1</cx:pt>
          <cx:pt idx="2568">1</cx:pt>
          <cx:pt idx="2569">1</cx:pt>
          <cx:pt idx="2570">1</cx:pt>
          <cx:pt idx="2571">1</cx:pt>
          <cx:pt idx="2572">4</cx:pt>
          <cx:pt idx="2573">4</cx:pt>
          <cx:pt idx="2574">1</cx:pt>
          <cx:pt idx="2575">4</cx:pt>
          <cx:pt idx="2576">3</cx:pt>
          <cx:pt idx="2577">2</cx:pt>
          <cx:pt idx="2578">1</cx:pt>
          <cx:pt idx="2579">2</cx:pt>
          <cx:pt idx="2580">1</cx:pt>
          <cx:pt idx="2581">3</cx:pt>
          <cx:pt idx="2582">1</cx:pt>
          <cx:pt idx="2583">2</cx:pt>
          <cx:pt idx="2584">2</cx:pt>
          <cx:pt idx="2585">5</cx:pt>
          <cx:pt idx="2586">1</cx:pt>
          <cx:pt idx="2587">3</cx:pt>
          <cx:pt idx="2588">3</cx:pt>
          <cx:pt idx="2589">1</cx:pt>
          <cx:pt idx="2590">1</cx:pt>
          <cx:pt idx="2591">1</cx:pt>
          <cx:pt idx="2592">2</cx:pt>
          <cx:pt idx="2593">2</cx:pt>
          <cx:pt idx="2594">3</cx:pt>
          <cx:pt idx="2595">2</cx:pt>
          <cx:pt idx="2596">1</cx:pt>
          <cx:pt idx="2597">1</cx:pt>
          <cx:pt idx="2598">3</cx:pt>
          <cx:pt idx="2599">2</cx:pt>
          <cx:pt idx="2600">2</cx:pt>
          <cx:pt idx="2601">2</cx:pt>
          <cx:pt idx="2602">2</cx:pt>
          <cx:pt idx="2603">4</cx:pt>
          <cx:pt idx="2604">1</cx:pt>
          <cx:pt idx="2605">1</cx:pt>
          <cx:pt idx="2606">2</cx:pt>
          <cx:pt idx="2607">4</cx:pt>
          <cx:pt idx="2608">1</cx:pt>
          <cx:pt idx="2609">3</cx:pt>
          <cx:pt idx="2610">1</cx:pt>
          <cx:pt idx="2611">4</cx:pt>
          <cx:pt idx="2612">1</cx:pt>
          <cx:pt idx="2613">3</cx:pt>
          <cx:pt idx="2614">6</cx:pt>
          <cx:pt idx="2615">6</cx:pt>
          <cx:pt idx="2616">2</cx:pt>
          <cx:pt idx="2617">1</cx:pt>
          <cx:pt idx="2618">1</cx:pt>
          <cx:pt idx="2619">1</cx:pt>
          <cx:pt idx="2620">2</cx:pt>
          <cx:pt idx="2621">2</cx:pt>
          <cx:pt idx="2622">1</cx:pt>
          <cx:pt idx="2623">4</cx:pt>
          <cx:pt idx="2624">1</cx:pt>
          <cx:pt idx="2625">1</cx:pt>
          <cx:pt idx="2626">2</cx:pt>
          <cx:pt idx="2627">3</cx:pt>
          <cx:pt idx="2628">1</cx:pt>
          <cx:pt idx="2629">3</cx:pt>
          <cx:pt idx="2630">3</cx:pt>
          <cx:pt idx="2631">1</cx:pt>
          <cx:pt idx="2632">1</cx:pt>
          <cx:pt idx="2633">2</cx:pt>
          <cx:pt idx="2634">2</cx:pt>
          <cx:pt idx="2635">3</cx:pt>
          <cx:pt idx="2636">2</cx:pt>
          <cx:pt idx="2637">3</cx:pt>
          <cx:pt idx="2638">2</cx:pt>
          <cx:pt idx="2639">1</cx:pt>
          <cx:pt idx="2640">1</cx:pt>
          <cx:pt idx="2641">1</cx:pt>
          <cx:pt idx="2642">2</cx:pt>
          <cx:pt idx="2643">2</cx:pt>
          <cx:pt idx="2644">1</cx:pt>
          <cx:pt idx="2645">2</cx:pt>
          <cx:pt idx="2646">2</cx:pt>
          <cx:pt idx="2647">3</cx:pt>
          <cx:pt idx="2648">1</cx:pt>
          <cx:pt idx="2649">1</cx:pt>
          <cx:pt idx="2650">1</cx:pt>
          <cx:pt idx="2651">2</cx:pt>
          <cx:pt idx="2652">1</cx:pt>
          <cx:pt idx="2653">1</cx:pt>
          <cx:pt idx="2654">1</cx:pt>
          <cx:pt idx="2655">2</cx:pt>
          <cx:pt idx="2656">2</cx:pt>
          <cx:pt idx="2657">2</cx:pt>
          <cx:pt idx="2658">1</cx:pt>
          <cx:pt idx="2659">1</cx:pt>
          <cx:pt idx="2660">1</cx:pt>
          <cx:pt idx="2661">4</cx:pt>
          <cx:pt idx="2662">3</cx:pt>
          <cx:pt idx="2663">1</cx:pt>
          <cx:pt idx="2664">1</cx:pt>
          <cx:pt idx="2665">2</cx:pt>
          <cx:pt idx="2666">1</cx:pt>
          <cx:pt idx="2667">3</cx:pt>
          <cx:pt idx="2668">5</cx:pt>
          <cx:pt idx="2669">2</cx:pt>
          <cx:pt idx="2670">1</cx:pt>
          <cx:pt idx="2671">2</cx:pt>
          <cx:pt idx="2672">1</cx:pt>
          <cx:pt idx="2673">1</cx:pt>
          <cx:pt idx="2674">2</cx:pt>
          <cx:pt idx="2675">4</cx:pt>
          <cx:pt idx="2676">1</cx:pt>
          <cx:pt idx="2677">1</cx:pt>
          <cx:pt idx="2678">1</cx:pt>
          <cx:pt idx="2679">4</cx:pt>
          <cx:pt idx="2680">3</cx:pt>
          <cx:pt idx="2681">2</cx:pt>
          <cx:pt idx="2682">2</cx:pt>
          <cx:pt idx="2683">1</cx:pt>
          <cx:pt idx="2684">3</cx:pt>
          <cx:pt idx="2685">1</cx:pt>
          <cx:pt idx="2686">2</cx:pt>
          <cx:pt idx="2687">1</cx:pt>
          <cx:pt idx="2688">2</cx:pt>
          <cx:pt idx="2689">2</cx:pt>
          <cx:pt idx="2690">1</cx:pt>
          <cx:pt idx="2691">1</cx:pt>
          <cx:pt idx="2692">3</cx:pt>
          <cx:pt idx="2693">2</cx:pt>
          <cx:pt idx="2694">1</cx:pt>
          <cx:pt idx="2695">2</cx:pt>
          <cx:pt idx="2696">2</cx:pt>
          <cx:pt idx="2697">2</cx:pt>
          <cx:pt idx="2698">1</cx:pt>
          <cx:pt idx="2699">1</cx:pt>
          <cx:pt idx="2700">2</cx:pt>
          <cx:pt idx="2701">1</cx:pt>
          <cx:pt idx="2702">1</cx:pt>
          <cx:pt idx="2703">4</cx:pt>
          <cx:pt idx="2704">1</cx:pt>
          <cx:pt idx="2705">2</cx:pt>
          <cx:pt idx="2706">1</cx:pt>
          <cx:pt idx="2707">1</cx:pt>
          <cx:pt idx="2708">1</cx:pt>
          <cx:pt idx="2709">3</cx:pt>
          <cx:pt idx="2710">1</cx:pt>
          <cx:pt idx="2711">3</cx:pt>
          <cx:pt idx="2712">2</cx:pt>
          <cx:pt idx="2713">3</cx:pt>
          <cx:pt idx="2714">2</cx:pt>
          <cx:pt idx="2715">2</cx:pt>
          <cx:pt idx="2716">2</cx:pt>
          <cx:pt idx="2717">1</cx:pt>
          <cx:pt idx="2718">3</cx:pt>
          <cx:pt idx="2719">4</cx:pt>
          <cx:pt idx="2720">1</cx:pt>
          <cx:pt idx="2721">2</cx:pt>
          <cx:pt idx="2722">2</cx:pt>
          <cx:pt idx="2723">2</cx:pt>
          <cx:pt idx="2724">2</cx:pt>
          <cx:pt idx="2725">2</cx:pt>
          <cx:pt idx="2726">1</cx:pt>
          <cx:pt idx="2727">1</cx:pt>
          <cx:pt idx="2728">5</cx:pt>
          <cx:pt idx="2729">2</cx:pt>
          <cx:pt idx="2730">2</cx:pt>
          <cx:pt idx="2731">2</cx:pt>
          <cx:pt idx="2732">1</cx:pt>
          <cx:pt idx="2733">1</cx:pt>
          <cx:pt idx="2734">3</cx:pt>
          <cx:pt idx="2735">4</cx:pt>
          <cx:pt idx="2736">2</cx:pt>
          <cx:pt idx="2737">1</cx:pt>
          <cx:pt idx="2738">2</cx:pt>
          <cx:pt idx="2739">1</cx:pt>
          <cx:pt idx="2740">1</cx:pt>
          <cx:pt idx="2741">1</cx:pt>
          <cx:pt idx="2742">1</cx:pt>
          <cx:pt idx="2743">1</cx:pt>
          <cx:pt idx="2744">2</cx:pt>
          <cx:pt idx="2745">2</cx:pt>
          <cx:pt idx="2746">1</cx:pt>
          <cx:pt idx="2747">2</cx:pt>
          <cx:pt idx="2748">1</cx:pt>
          <cx:pt idx="2749">1</cx:pt>
          <cx:pt idx="2750">2</cx:pt>
          <cx:pt idx="2751">1</cx:pt>
          <cx:pt idx="2752">1</cx:pt>
          <cx:pt idx="2753">1</cx:pt>
          <cx:pt idx="2754">1</cx:pt>
          <cx:pt idx="2755">2</cx:pt>
          <cx:pt idx="2756">1</cx:pt>
          <cx:pt idx="2757">3</cx:pt>
          <cx:pt idx="2758">1</cx:pt>
          <cx:pt idx="2759">1</cx:pt>
          <cx:pt idx="2760">2</cx:pt>
          <cx:pt idx="2761">2</cx:pt>
          <cx:pt idx="2762">4</cx:pt>
          <cx:pt idx="2763">3</cx:pt>
          <cx:pt idx="2764">3</cx:pt>
          <cx:pt idx="2765">3</cx:pt>
          <cx:pt idx="2766">1</cx:pt>
          <cx:pt idx="2767">2</cx:pt>
          <cx:pt idx="2768">1</cx:pt>
          <cx:pt idx="2769">4</cx:pt>
          <cx:pt idx="2770">1</cx:pt>
          <cx:pt idx="2771">1</cx:pt>
          <cx:pt idx="2772">2</cx:pt>
          <cx:pt idx="2773">1</cx:pt>
          <cx:pt idx="2774">2</cx:pt>
          <cx:pt idx="2775">1</cx:pt>
          <cx:pt idx="2776">2</cx:pt>
          <cx:pt idx="2777">1</cx:pt>
          <cx:pt idx="2778">2</cx:pt>
          <cx:pt idx="2779">1</cx:pt>
          <cx:pt idx="2780">2</cx:pt>
          <cx:pt idx="2781">1</cx:pt>
          <cx:pt idx="2782">2</cx:pt>
          <cx:pt idx="2783">2</cx:pt>
          <cx:pt idx="2784">1</cx:pt>
          <cx:pt idx="2785">2</cx:pt>
          <cx:pt idx="2786">1</cx:pt>
          <cx:pt idx="2787">1</cx:pt>
          <cx:pt idx="2788">1</cx:pt>
          <cx:pt idx="2789">1</cx:pt>
          <cx:pt idx="2790">1</cx:pt>
          <cx:pt idx="2791">1</cx:pt>
          <cx:pt idx="2792">2</cx:pt>
          <cx:pt idx="2793">2</cx:pt>
          <cx:pt idx="2794">2</cx:pt>
          <cx:pt idx="2795">6</cx:pt>
          <cx:pt idx="2796">2</cx:pt>
          <cx:pt idx="2797">1</cx:pt>
          <cx:pt idx="2798">5</cx:pt>
          <cx:pt idx="2799">3</cx:pt>
          <cx:pt idx="2800">1</cx:pt>
          <cx:pt idx="2801">2</cx:pt>
          <cx:pt idx="2802">3</cx:pt>
          <cx:pt idx="2803">2</cx:pt>
          <cx:pt idx="2804">2</cx:pt>
          <cx:pt idx="2805">2</cx:pt>
          <cx:pt idx="2806">2</cx:pt>
          <cx:pt idx="2807">4</cx:pt>
          <cx:pt idx="2808">1</cx:pt>
          <cx:pt idx="2809">1</cx:pt>
          <cx:pt idx="2810">1</cx:pt>
          <cx:pt idx="2811">1</cx:pt>
          <cx:pt idx="2812">2</cx:pt>
          <cx:pt idx="2813">2</cx:pt>
          <cx:pt idx="2814">1</cx:pt>
          <cx:pt idx="2815">1</cx:pt>
          <cx:pt idx="2816">4</cx:pt>
          <cx:pt idx="2817">5</cx:pt>
          <cx:pt idx="2818">3</cx:pt>
          <cx:pt idx="2819">1</cx:pt>
          <cx:pt idx="2820">1</cx:pt>
          <cx:pt idx="2821">1</cx:pt>
          <cx:pt idx="2822">4</cx:pt>
          <cx:pt idx="2823">2</cx:pt>
          <cx:pt idx="2824">1</cx:pt>
          <cx:pt idx="2825">1</cx:pt>
          <cx:pt idx="2826">1</cx:pt>
          <cx:pt idx="2827">2</cx:pt>
          <cx:pt idx="2828">3</cx:pt>
          <cx:pt idx="2829">2</cx:pt>
          <cx:pt idx="2830">3</cx:pt>
          <cx:pt idx="2831">2</cx:pt>
          <cx:pt idx="2832">5</cx:pt>
          <cx:pt idx="2833">3</cx:pt>
          <cx:pt idx="2834">2</cx:pt>
          <cx:pt idx="2835">1</cx:pt>
          <cx:pt idx="2836">2</cx:pt>
          <cx:pt idx="2837">4</cx:pt>
          <cx:pt idx="2838">3</cx:pt>
          <cx:pt idx="2839">1</cx:pt>
          <cx:pt idx="2840">1</cx:pt>
          <cx:pt idx="2841">3</cx:pt>
          <cx:pt idx="2842">1</cx:pt>
          <cx:pt idx="2843">3</cx:pt>
          <cx:pt idx="2844">2</cx:pt>
          <cx:pt idx="2845">2</cx:pt>
          <cx:pt idx="2846">2</cx:pt>
          <cx:pt idx="2847">2</cx:pt>
          <cx:pt idx="2848">2</cx:pt>
          <cx:pt idx="2849">2</cx:pt>
          <cx:pt idx="2850">1</cx:pt>
          <cx:pt idx="2851">1</cx:pt>
          <cx:pt idx="2852">1</cx:pt>
          <cx:pt idx="2853">1</cx:pt>
          <cx:pt idx="2854">2</cx:pt>
          <cx:pt idx="2855">3</cx:pt>
          <cx:pt idx="2856">2</cx:pt>
          <cx:pt idx="2857">3</cx:pt>
          <cx:pt idx="2858">1</cx:pt>
          <cx:pt idx="2859">1</cx:pt>
          <cx:pt idx="2860">2</cx:pt>
          <cx:pt idx="2861">2</cx:pt>
          <cx:pt idx="2862">2</cx:pt>
          <cx:pt idx="2863">1</cx:pt>
          <cx:pt idx="2864">1</cx:pt>
          <cx:pt idx="2865">2</cx:pt>
          <cx:pt idx="2866">1</cx:pt>
          <cx:pt idx="2867">2</cx:pt>
          <cx:pt idx="2868">3</cx:pt>
          <cx:pt idx="2869">1</cx:pt>
          <cx:pt idx="2870">4</cx:pt>
          <cx:pt idx="2871">3</cx:pt>
          <cx:pt idx="2872">1</cx:pt>
          <cx:pt idx="2873">3</cx:pt>
          <cx:pt idx="2874">2</cx:pt>
          <cx:pt idx="2875">4</cx:pt>
          <cx:pt idx="2876">1</cx:pt>
          <cx:pt idx="2877">3</cx:pt>
          <cx:pt idx="2878">1</cx:pt>
          <cx:pt idx="2879">2</cx:pt>
          <cx:pt idx="2880">3</cx:pt>
          <cx:pt idx="2881">1</cx:pt>
          <cx:pt idx="2882">2</cx:pt>
          <cx:pt idx="2883">1</cx:pt>
          <cx:pt idx="2884">2</cx:pt>
          <cx:pt idx="2885">6</cx:pt>
          <cx:pt idx="2886">1</cx:pt>
          <cx:pt idx="2887">3</cx:pt>
          <cx:pt idx="2888">2</cx:pt>
          <cx:pt idx="2889">2</cx:pt>
          <cx:pt idx="2890">3</cx:pt>
          <cx:pt idx="2891">1</cx:pt>
          <cx:pt idx="2892">2</cx:pt>
          <cx:pt idx="2893">1</cx:pt>
          <cx:pt idx="2894">2</cx:pt>
          <cx:pt idx="2895">3</cx:pt>
          <cx:pt idx="2896">2</cx:pt>
          <cx:pt idx="2897">1</cx:pt>
          <cx:pt idx="2898">1</cx:pt>
          <cx:pt idx="2899">1</cx:pt>
          <cx:pt idx="2900">2</cx:pt>
          <cx:pt idx="2901">2</cx:pt>
          <cx:pt idx="2902">1</cx:pt>
          <cx:pt idx="2903">2</cx:pt>
          <cx:pt idx="2904">2</cx:pt>
          <cx:pt idx="2905">2</cx:pt>
          <cx:pt idx="2906">2</cx:pt>
          <cx:pt idx="2907">2</cx:pt>
          <cx:pt idx="2908">1</cx:pt>
          <cx:pt idx="2909">1</cx:pt>
          <cx:pt idx="2910">1</cx:pt>
          <cx:pt idx="2911">1</cx:pt>
          <cx:pt idx="2912">7</cx:pt>
          <cx:pt idx="2913">1</cx:pt>
          <cx:pt idx="2914">5</cx:pt>
          <cx:pt idx="2915">1</cx:pt>
          <cx:pt idx="2916">1</cx:pt>
          <cx:pt idx="2917">4</cx:pt>
          <cx:pt idx="2918">3</cx:pt>
          <cx:pt idx="2919">1</cx:pt>
          <cx:pt idx="2920">1</cx:pt>
          <cx:pt idx="2921">4</cx:pt>
          <cx:pt idx="2922">1</cx:pt>
          <cx:pt idx="2923">4</cx:pt>
          <cx:pt idx="2924">1</cx:pt>
          <cx:pt idx="2925">1</cx:pt>
          <cx:pt idx="2926">2</cx:pt>
          <cx:pt idx="2927">1</cx:pt>
          <cx:pt idx="2928">3</cx:pt>
          <cx:pt idx="2929">2</cx:pt>
          <cx:pt idx="2930">2</cx:pt>
          <cx:pt idx="2931">2</cx:pt>
          <cx:pt idx="2932">3</cx:pt>
          <cx:pt idx="2933">1</cx:pt>
          <cx:pt idx="2934">1</cx:pt>
          <cx:pt idx="2935">3</cx:pt>
          <cx:pt idx="2936">3</cx:pt>
          <cx:pt idx="2937">2</cx:pt>
          <cx:pt idx="2938">2</cx:pt>
          <cx:pt idx="2939">1</cx:pt>
          <cx:pt idx="2940">2</cx:pt>
          <cx:pt idx="2941">1</cx:pt>
          <cx:pt idx="2942">2</cx:pt>
          <cx:pt idx="2943">2</cx:pt>
          <cx:pt idx="2944">1</cx:pt>
          <cx:pt idx="2945">1</cx:pt>
          <cx:pt idx="2946">1</cx:pt>
          <cx:pt idx="2947">1</cx:pt>
          <cx:pt idx="2948">2</cx:pt>
          <cx:pt idx="2949">3</cx:pt>
          <cx:pt idx="2950">2</cx:pt>
          <cx:pt idx="2951">1</cx:pt>
          <cx:pt idx="2952">2</cx:pt>
          <cx:pt idx="2953">1</cx:pt>
          <cx:pt idx="2954">4</cx:pt>
          <cx:pt idx="2955">2</cx:pt>
          <cx:pt idx="2956">4</cx:pt>
          <cx:pt idx="2957">3</cx:pt>
          <cx:pt idx="2958">1</cx:pt>
          <cx:pt idx="2959">1</cx:pt>
          <cx:pt idx="2960">4</cx:pt>
          <cx:pt idx="2961">1</cx:pt>
          <cx:pt idx="2962">2</cx:pt>
          <cx:pt idx="2963">1</cx:pt>
          <cx:pt idx="2964">2</cx:pt>
          <cx:pt idx="2965">4</cx:pt>
          <cx:pt idx="2966">1</cx:pt>
          <cx:pt idx="2967">1</cx:pt>
          <cx:pt idx="2968">2</cx:pt>
          <cx:pt idx="2969">6</cx:pt>
          <cx:pt idx="2970">1</cx:pt>
          <cx:pt idx="2971">1</cx:pt>
          <cx:pt idx="2972">2</cx:pt>
          <cx:pt idx="2973">2</cx:pt>
          <cx:pt idx="2974">1</cx:pt>
          <cx:pt idx="2975">1</cx:pt>
          <cx:pt idx="2976">4</cx:pt>
          <cx:pt idx="2977">2</cx:pt>
          <cx:pt idx="2978">1</cx:pt>
          <cx:pt idx="2979">1</cx:pt>
          <cx:pt idx="2980">4</cx:pt>
          <cx:pt idx="2981">1</cx:pt>
          <cx:pt idx="2982">2</cx:pt>
          <cx:pt idx="2983">1</cx:pt>
          <cx:pt idx="2984">1</cx:pt>
          <cx:pt idx="2985">5</cx:pt>
          <cx:pt idx="2986">4</cx:pt>
          <cx:pt idx="2987">1</cx:pt>
          <cx:pt idx="2988">2</cx:pt>
          <cx:pt idx="2989">2</cx:pt>
          <cx:pt idx="2990">2</cx:pt>
          <cx:pt idx="2991">1</cx:pt>
          <cx:pt idx="2992">5</cx:pt>
          <cx:pt idx="2993">3</cx:pt>
          <cx:pt idx="2994">2</cx:pt>
          <cx:pt idx="2995">3</cx:pt>
          <cx:pt idx="2996">2</cx:pt>
          <cx:pt idx="2997">2</cx:pt>
          <cx:pt idx="2998">3</cx:pt>
          <cx:pt idx="2999">1</cx:pt>
          <cx:pt idx="3000">2</cx:pt>
          <cx:pt idx="3001">2</cx:pt>
          <cx:pt idx="3002">5</cx:pt>
          <cx:pt idx="3003">1</cx:pt>
          <cx:pt idx="3004">2</cx:pt>
          <cx:pt idx="3005">3</cx:pt>
          <cx:pt idx="3006">2</cx:pt>
          <cx:pt idx="3007">1</cx:pt>
          <cx:pt idx="3008">1</cx:pt>
          <cx:pt idx="3009">3</cx:pt>
          <cx:pt idx="3010">1</cx:pt>
          <cx:pt idx="3011">1</cx:pt>
          <cx:pt idx="3012">1</cx:pt>
          <cx:pt idx="3013">1</cx:pt>
          <cx:pt idx="3014">3</cx:pt>
          <cx:pt idx="3015">1</cx:pt>
          <cx:pt idx="3016">2</cx:pt>
          <cx:pt idx="3017">1</cx:pt>
          <cx:pt idx="3018">3</cx:pt>
          <cx:pt idx="3019">3</cx:pt>
          <cx:pt idx="3020">2</cx:pt>
          <cx:pt idx="3021">2</cx:pt>
          <cx:pt idx="3022">4</cx:pt>
          <cx:pt idx="3023">2</cx:pt>
          <cx:pt idx="3024">1</cx:pt>
          <cx:pt idx="3025">1</cx:pt>
          <cx:pt idx="3026">1</cx:pt>
          <cx:pt idx="3027">3</cx:pt>
          <cx:pt idx="3028">5</cx:pt>
          <cx:pt idx="3029">2</cx:pt>
          <cx:pt idx="3030">1</cx:pt>
          <cx:pt idx="3031">3</cx:pt>
          <cx:pt idx="3032">1</cx:pt>
          <cx:pt idx="3033">1</cx:pt>
          <cx:pt idx="3034">2</cx:pt>
          <cx:pt idx="3035">3</cx:pt>
          <cx:pt idx="3036">1</cx:pt>
          <cx:pt idx="3037">1</cx:pt>
          <cx:pt idx="3038">1</cx:pt>
          <cx:pt idx="3039">1</cx:pt>
          <cx:pt idx="3040">1</cx:pt>
          <cx:pt idx="3041">1</cx:pt>
          <cx:pt idx="3042">1</cx:pt>
          <cx:pt idx="3043">1</cx:pt>
          <cx:pt idx="3044">2</cx:pt>
          <cx:pt idx="3045">3</cx:pt>
          <cx:pt idx="3046">4</cx:pt>
          <cx:pt idx="3047">1</cx:pt>
          <cx:pt idx="3048">3</cx:pt>
          <cx:pt idx="3049">4</cx:pt>
          <cx:pt idx="3050">3</cx:pt>
          <cx:pt idx="3051">2</cx:pt>
          <cx:pt idx="3052">3</cx:pt>
          <cx:pt idx="3053">2</cx:pt>
          <cx:pt idx="3054">1</cx:pt>
          <cx:pt idx="3055">1</cx:pt>
          <cx:pt idx="3056">2</cx:pt>
          <cx:pt idx="3057">1</cx:pt>
          <cx:pt idx="3058">1</cx:pt>
          <cx:pt idx="3059">2</cx:pt>
          <cx:pt idx="3060">1</cx:pt>
          <cx:pt idx="3061">1</cx:pt>
          <cx:pt idx="3062">1</cx:pt>
          <cx:pt idx="3063">1</cx:pt>
          <cx:pt idx="3064">1</cx:pt>
          <cx:pt idx="3065">2</cx:pt>
          <cx:pt idx="3066">2</cx:pt>
          <cx:pt idx="3067">1</cx:pt>
          <cx:pt idx="3068">2</cx:pt>
          <cx:pt idx="3069">3</cx:pt>
          <cx:pt idx="3070">1</cx:pt>
          <cx:pt idx="3071">1</cx:pt>
          <cx:pt idx="3072">3</cx:pt>
          <cx:pt idx="3073">4</cx:pt>
          <cx:pt idx="3074">2</cx:pt>
          <cx:pt idx="3075">2</cx:pt>
          <cx:pt idx="3076">4</cx:pt>
          <cx:pt idx="3077">4</cx:pt>
          <cx:pt idx="3078">1</cx:pt>
          <cx:pt idx="3079">2</cx:pt>
          <cx:pt idx="3080">2</cx:pt>
          <cx:pt idx="3081">2</cx:pt>
          <cx:pt idx="3082">5</cx:pt>
          <cx:pt idx="3083">2</cx:pt>
          <cx:pt idx="3084">3</cx:pt>
          <cx:pt idx="3085">2</cx:pt>
          <cx:pt idx="3086">3</cx:pt>
          <cx:pt idx="3087">3</cx:pt>
          <cx:pt idx="3088">1</cx:pt>
          <cx:pt idx="3089">1</cx:pt>
          <cx:pt idx="3090">2</cx:pt>
          <cx:pt idx="3091">1</cx:pt>
          <cx:pt idx="3092">1</cx:pt>
          <cx:pt idx="3093">2</cx:pt>
          <cx:pt idx="3094">1</cx:pt>
          <cx:pt idx="3095">2</cx:pt>
          <cx:pt idx="3096">1</cx:pt>
          <cx:pt idx="3097">1</cx:pt>
          <cx:pt idx="3098">2</cx:pt>
          <cx:pt idx="3099">1</cx:pt>
          <cx:pt idx="3100">1</cx:pt>
          <cx:pt idx="3101">2</cx:pt>
          <cx:pt idx="3102">3</cx:pt>
          <cx:pt idx="3103">1</cx:pt>
          <cx:pt idx="3104">3</cx:pt>
          <cx:pt idx="3105">3</cx:pt>
          <cx:pt idx="3106">1</cx:pt>
          <cx:pt idx="3107">2</cx:pt>
          <cx:pt idx="3108">2</cx:pt>
          <cx:pt idx="3109">3</cx:pt>
          <cx:pt idx="3110">1</cx:pt>
          <cx:pt idx="3111">3</cx:pt>
          <cx:pt idx="3112">1</cx:pt>
          <cx:pt idx="3113">1</cx:pt>
          <cx:pt idx="3114">2</cx:pt>
          <cx:pt idx="3115">1</cx:pt>
          <cx:pt idx="3116">2</cx:pt>
          <cx:pt idx="3117">1</cx:pt>
          <cx:pt idx="3118">1</cx:pt>
          <cx:pt idx="3119">2</cx:pt>
          <cx:pt idx="3120">2</cx:pt>
          <cx:pt idx="3121">4</cx:pt>
          <cx:pt idx="3122">3</cx:pt>
          <cx:pt idx="3123">1</cx:pt>
          <cx:pt idx="3124">2</cx:pt>
          <cx:pt idx="3125">3</cx:pt>
          <cx:pt idx="3126">1</cx:pt>
          <cx:pt idx="3127">1</cx:pt>
          <cx:pt idx="3128">2</cx:pt>
          <cx:pt idx="3129">2</cx:pt>
          <cx:pt idx="3130">1</cx:pt>
          <cx:pt idx="3131">1</cx:pt>
          <cx:pt idx="3132">4</cx:pt>
          <cx:pt idx="3133">1</cx:pt>
          <cx:pt idx="3134">2</cx:pt>
          <cx:pt idx="3135">1</cx:pt>
          <cx:pt idx="3136">3</cx:pt>
          <cx:pt idx="3137">1</cx:pt>
          <cx:pt idx="3138">5</cx:pt>
          <cx:pt idx="3139">1</cx:pt>
          <cx:pt idx="3140">2</cx:pt>
          <cx:pt idx="3141">1</cx:pt>
          <cx:pt idx="3142">1</cx:pt>
          <cx:pt idx="3143">2</cx:pt>
          <cx:pt idx="3144">1</cx:pt>
          <cx:pt idx="3145">1</cx:pt>
          <cx:pt idx="3146">3</cx:pt>
          <cx:pt idx="3147">2</cx:pt>
          <cx:pt idx="3148">2</cx:pt>
          <cx:pt idx="3149">1</cx:pt>
          <cx:pt idx="3150">2</cx:pt>
          <cx:pt idx="3151">1</cx:pt>
          <cx:pt idx="3152">1</cx:pt>
          <cx:pt idx="3153">3</cx:pt>
          <cx:pt idx="3154">1</cx:pt>
          <cx:pt idx="3155">1</cx:pt>
          <cx:pt idx="3156">4</cx:pt>
          <cx:pt idx="3157">2</cx:pt>
          <cx:pt idx="3158">1</cx:pt>
          <cx:pt idx="3159">1</cx:pt>
          <cx:pt idx="3160">1</cx:pt>
          <cx:pt idx="3161">1</cx:pt>
          <cx:pt idx="3162">2</cx:pt>
          <cx:pt idx="3163">4</cx:pt>
          <cx:pt idx="3164">2</cx:pt>
          <cx:pt idx="3165">4</cx:pt>
          <cx:pt idx="3166">1</cx:pt>
          <cx:pt idx="3167">1</cx:pt>
          <cx:pt idx="3168">1</cx:pt>
          <cx:pt idx="3169">2</cx:pt>
          <cx:pt idx="3170">1</cx:pt>
          <cx:pt idx="3171">1</cx:pt>
          <cx:pt idx="3172">3</cx:pt>
          <cx:pt idx="3173">3</cx:pt>
          <cx:pt idx="3174">6</cx:pt>
          <cx:pt idx="3175">1</cx:pt>
          <cx:pt idx="3176">2</cx:pt>
          <cx:pt idx="3177">2</cx:pt>
          <cx:pt idx="3178">3</cx:pt>
          <cx:pt idx="3179">1</cx:pt>
          <cx:pt idx="3180">1</cx:pt>
          <cx:pt idx="3181">1</cx:pt>
          <cx:pt idx="3182">1</cx:pt>
          <cx:pt idx="3183">1</cx:pt>
          <cx:pt idx="3184">1</cx:pt>
          <cx:pt idx="3185">4</cx:pt>
          <cx:pt idx="3186">3</cx:pt>
          <cx:pt idx="3187">2</cx:pt>
          <cx:pt idx="3188">1</cx:pt>
          <cx:pt idx="3189">1</cx:pt>
          <cx:pt idx="3190">4</cx:pt>
          <cx:pt idx="3191">1</cx:pt>
          <cx:pt idx="3192">1</cx:pt>
          <cx:pt idx="3193">3</cx:pt>
          <cx:pt idx="3194">1</cx:pt>
          <cx:pt idx="3195">4</cx:pt>
          <cx:pt idx="3196">2</cx:pt>
          <cx:pt idx="3197">1</cx:pt>
          <cx:pt idx="3198">1</cx:pt>
          <cx:pt idx="3199">2</cx:pt>
          <cx:pt idx="3200">2</cx:pt>
          <cx:pt idx="3201">3</cx:pt>
          <cx:pt idx="3202">1</cx:pt>
          <cx:pt idx="3203">2</cx:pt>
          <cx:pt idx="3204">1</cx:pt>
          <cx:pt idx="3205">1</cx:pt>
          <cx:pt idx="3206">1</cx:pt>
          <cx:pt idx="3207">2</cx:pt>
          <cx:pt idx="3208">1</cx:pt>
          <cx:pt idx="3209">1</cx:pt>
          <cx:pt idx="3210">3</cx:pt>
          <cx:pt idx="3211">2</cx:pt>
          <cx:pt idx="3212">1</cx:pt>
          <cx:pt idx="3213">2</cx:pt>
          <cx:pt idx="3214">2</cx:pt>
          <cx:pt idx="3215">3</cx:pt>
          <cx:pt idx="3216">2</cx:pt>
          <cx:pt idx="3217">2</cx:pt>
          <cx:pt idx="3218">2</cx:pt>
          <cx:pt idx="3219">2</cx:pt>
          <cx:pt idx="3220">1</cx:pt>
          <cx:pt idx="3221">2</cx:pt>
          <cx:pt idx="3222">1</cx:pt>
          <cx:pt idx="3223">4</cx:pt>
          <cx:pt idx="3224">3</cx:pt>
          <cx:pt idx="3225">1</cx:pt>
          <cx:pt idx="3226">1</cx:pt>
          <cx:pt idx="3227">2</cx:pt>
          <cx:pt idx="3228">1</cx:pt>
          <cx:pt idx="3229">3</cx:pt>
          <cx:pt idx="3230">2</cx:pt>
          <cx:pt idx="3231">1</cx:pt>
          <cx:pt idx="3232">3</cx:pt>
          <cx:pt idx="3233">1</cx:pt>
          <cx:pt idx="3234">3</cx:pt>
          <cx:pt idx="3235">3</cx:pt>
          <cx:pt idx="3236">1</cx:pt>
          <cx:pt idx="3237">1</cx:pt>
          <cx:pt idx="3238">3</cx:pt>
          <cx:pt idx="3239">5</cx:pt>
          <cx:pt idx="3240">1</cx:pt>
          <cx:pt idx="3241">1</cx:pt>
          <cx:pt idx="3242">2</cx:pt>
          <cx:pt idx="3243">3</cx:pt>
          <cx:pt idx="3244">5</cx:pt>
          <cx:pt idx="3245">2</cx:pt>
          <cx:pt idx="3246">4</cx:pt>
          <cx:pt idx="3247">2</cx:pt>
          <cx:pt idx="3248">1</cx:pt>
          <cx:pt idx="3249">1</cx:pt>
          <cx:pt idx="3250">1</cx:pt>
          <cx:pt idx="3251">2</cx:pt>
          <cx:pt idx="3252">1</cx:pt>
          <cx:pt idx="3253">1</cx:pt>
          <cx:pt idx="3254">5</cx:pt>
          <cx:pt idx="3255">3</cx:pt>
          <cx:pt idx="3256">1</cx:pt>
          <cx:pt idx="3257">1</cx:pt>
          <cx:pt idx="3258">5</cx:pt>
          <cx:pt idx="3259">1</cx:pt>
          <cx:pt idx="3260">1</cx:pt>
          <cx:pt idx="3261">4</cx:pt>
          <cx:pt idx="3262">2</cx:pt>
          <cx:pt idx="3263">1</cx:pt>
          <cx:pt idx="3264">3</cx:pt>
          <cx:pt idx="3265">2</cx:pt>
          <cx:pt idx="3266">1</cx:pt>
          <cx:pt idx="3267">2</cx:pt>
          <cx:pt idx="3268">2</cx:pt>
          <cx:pt idx="3269">3</cx:pt>
          <cx:pt idx="3270">1</cx:pt>
          <cx:pt idx="3271">1</cx:pt>
          <cx:pt idx="3272">2</cx:pt>
          <cx:pt idx="3273">1</cx:pt>
          <cx:pt idx="3274">6</cx:pt>
          <cx:pt idx="3275">1</cx:pt>
          <cx:pt idx="3276">3</cx:pt>
          <cx:pt idx="3277">2</cx:pt>
          <cx:pt idx="3278">2</cx:pt>
          <cx:pt idx="3279">2</cx:pt>
          <cx:pt idx="3280">1</cx:pt>
          <cx:pt idx="3281">1</cx:pt>
          <cx:pt idx="3282">1</cx:pt>
          <cx:pt idx="3283">4</cx:pt>
          <cx:pt idx="3284">2</cx:pt>
          <cx:pt idx="3285">1</cx:pt>
          <cx:pt idx="3286">1</cx:pt>
          <cx:pt idx="3287">2</cx:pt>
          <cx:pt idx="3288">2</cx:pt>
          <cx:pt idx="3289">1</cx:pt>
          <cx:pt idx="3290">1</cx:pt>
          <cx:pt idx="3291">1</cx:pt>
          <cx:pt idx="3292">1</cx:pt>
          <cx:pt idx="3293">1</cx:pt>
          <cx:pt idx="3294">1</cx:pt>
          <cx:pt idx="3295">1</cx:pt>
          <cx:pt idx="3296">1</cx:pt>
          <cx:pt idx="3297">1</cx:pt>
          <cx:pt idx="3298">2</cx:pt>
          <cx:pt idx="3299">2</cx:pt>
          <cx:pt idx="3300">1</cx:pt>
          <cx:pt idx="3301">1</cx:pt>
          <cx:pt idx="3302">2</cx:pt>
          <cx:pt idx="3303">1</cx:pt>
          <cx:pt idx="3304">1</cx:pt>
          <cx:pt idx="3305">4</cx:pt>
          <cx:pt idx="3306">3</cx:pt>
          <cx:pt idx="3307">3</cx:pt>
          <cx:pt idx="3308">2</cx:pt>
          <cx:pt idx="3309">3</cx:pt>
          <cx:pt idx="3310">3</cx:pt>
          <cx:pt idx="3311">6</cx:pt>
          <cx:pt idx="3312">4</cx:pt>
          <cx:pt idx="3313">1</cx:pt>
          <cx:pt idx="3314">1</cx:pt>
          <cx:pt idx="3315">1</cx:pt>
          <cx:pt idx="3316">2</cx:pt>
          <cx:pt idx="3317">1</cx:pt>
          <cx:pt idx="3318">1</cx:pt>
          <cx:pt idx="3319">3</cx:pt>
          <cx:pt idx="3320">1</cx:pt>
          <cx:pt idx="3321">2</cx:pt>
          <cx:pt idx="3322">1</cx:pt>
          <cx:pt idx="3323">1</cx:pt>
          <cx:pt idx="3324">1</cx:pt>
          <cx:pt idx="3325">2</cx:pt>
          <cx:pt idx="3326">1</cx:pt>
          <cx:pt idx="3327">3</cx:pt>
          <cx:pt idx="3328">1</cx:pt>
          <cx:pt idx="3329">2</cx:pt>
          <cx:pt idx="3330">2</cx:pt>
          <cx:pt idx="3331">6</cx:pt>
          <cx:pt idx="3332">1</cx:pt>
          <cx:pt idx="3333">2</cx:pt>
          <cx:pt idx="3334">1</cx:pt>
          <cx:pt idx="3335">1</cx:pt>
          <cx:pt idx="3336">6</cx:pt>
          <cx:pt idx="3337">3</cx:pt>
          <cx:pt idx="3338">1</cx:pt>
          <cx:pt idx="3339">1</cx:pt>
          <cx:pt idx="3340">1</cx:pt>
          <cx:pt idx="3341">4</cx:pt>
          <cx:pt idx="3342">4</cx:pt>
          <cx:pt idx="3343">1</cx:pt>
          <cx:pt idx="3344">1</cx:pt>
          <cx:pt idx="3345">2</cx:pt>
          <cx:pt idx="3346">5</cx:pt>
          <cx:pt idx="3347">2</cx:pt>
          <cx:pt idx="3348">2</cx:pt>
          <cx:pt idx="3349">1</cx:pt>
          <cx:pt idx="3350">1</cx:pt>
          <cx:pt idx="3351">1</cx:pt>
          <cx:pt idx="3352">2</cx:pt>
          <cx:pt idx="3353">1</cx:pt>
          <cx:pt idx="3354">1</cx:pt>
          <cx:pt idx="3355">2</cx:pt>
          <cx:pt idx="3356">1</cx:pt>
          <cx:pt idx="3357">1</cx:pt>
          <cx:pt idx="3358">3</cx:pt>
          <cx:pt idx="3359">3</cx:pt>
          <cx:pt idx="3360">2</cx:pt>
          <cx:pt idx="3361">4</cx:pt>
          <cx:pt idx="3362">5</cx:pt>
          <cx:pt idx="3363">4</cx:pt>
          <cx:pt idx="3364">2</cx:pt>
          <cx:pt idx="3365">1</cx:pt>
          <cx:pt idx="3366">1</cx:pt>
          <cx:pt idx="3367">1</cx:pt>
          <cx:pt idx="3368">1</cx:pt>
          <cx:pt idx="3369">4</cx:pt>
          <cx:pt idx="3370">1</cx:pt>
          <cx:pt idx="3371">1</cx:pt>
          <cx:pt idx="3372">3</cx:pt>
          <cx:pt idx="3373">1</cx:pt>
          <cx:pt idx="3374">2</cx:pt>
          <cx:pt idx="3375">2</cx:pt>
          <cx:pt idx="3376">1</cx:pt>
          <cx:pt idx="3377">3</cx:pt>
          <cx:pt idx="3378">2</cx:pt>
          <cx:pt idx="3379">3</cx:pt>
          <cx:pt idx="3380">2</cx:pt>
          <cx:pt idx="3381">2</cx:pt>
          <cx:pt idx="3382">2</cx:pt>
          <cx:pt idx="3383">2</cx:pt>
          <cx:pt idx="3384">3</cx:pt>
          <cx:pt idx="3385">2</cx:pt>
          <cx:pt idx="3386">2</cx:pt>
          <cx:pt idx="3387">1</cx:pt>
          <cx:pt idx="3388">2</cx:pt>
          <cx:pt idx="3389">1</cx:pt>
          <cx:pt idx="3390">1</cx:pt>
          <cx:pt idx="3391">2</cx:pt>
          <cx:pt idx="3392">2</cx:pt>
          <cx:pt idx="3393">2</cx:pt>
          <cx:pt idx="3394">1</cx:pt>
          <cx:pt idx="3395">2</cx:pt>
          <cx:pt idx="3396">2</cx:pt>
          <cx:pt idx="3397">1</cx:pt>
          <cx:pt idx="3398">4</cx:pt>
          <cx:pt idx="3399">2</cx:pt>
          <cx:pt idx="3400">1</cx:pt>
          <cx:pt idx="3401">3</cx:pt>
          <cx:pt idx="3402">3</cx:pt>
          <cx:pt idx="3403">1</cx:pt>
          <cx:pt idx="3404">3</cx:pt>
          <cx:pt idx="3405">1</cx:pt>
          <cx:pt idx="3406">4</cx:pt>
          <cx:pt idx="3407">2</cx:pt>
          <cx:pt idx="3408">2</cx:pt>
          <cx:pt idx="3409">3</cx:pt>
          <cx:pt idx="3410">1</cx:pt>
          <cx:pt idx="3411">1</cx:pt>
          <cx:pt idx="3412">1</cx:pt>
          <cx:pt idx="3413">1</cx:pt>
          <cx:pt idx="3414">2</cx:pt>
          <cx:pt idx="3415">4</cx:pt>
          <cx:pt idx="3416">1</cx:pt>
          <cx:pt idx="3417">2</cx:pt>
          <cx:pt idx="3418">1</cx:pt>
          <cx:pt idx="3419">1</cx:pt>
          <cx:pt idx="3420">1</cx:pt>
          <cx:pt idx="3421">1</cx:pt>
          <cx:pt idx="3422">5</cx:pt>
          <cx:pt idx="3423">1</cx:pt>
          <cx:pt idx="3424">5</cx:pt>
          <cx:pt idx="3425">1</cx:pt>
          <cx:pt idx="3426">3</cx:pt>
          <cx:pt idx="3427">3</cx:pt>
          <cx:pt idx="3428">2</cx:pt>
          <cx:pt idx="3429">1</cx:pt>
          <cx:pt idx="3430">1</cx:pt>
          <cx:pt idx="3431">3</cx:pt>
          <cx:pt idx="3432">1</cx:pt>
          <cx:pt idx="3433">1</cx:pt>
          <cx:pt idx="3434">1</cx:pt>
          <cx:pt idx="3435">1</cx:pt>
          <cx:pt idx="3436">3</cx:pt>
          <cx:pt idx="3437">1</cx:pt>
          <cx:pt idx="3438">4</cx:pt>
          <cx:pt idx="3439">8</cx:pt>
          <cx:pt idx="3440">3</cx:pt>
          <cx:pt idx="3441">1</cx:pt>
          <cx:pt idx="3442">2</cx:pt>
          <cx:pt idx="3443">1</cx:pt>
          <cx:pt idx="3444">2</cx:pt>
          <cx:pt idx="3445">2</cx:pt>
          <cx:pt idx="3446">1</cx:pt>
          <cx:pt idx="3447">2</cx:pt>
          <cx:pt idx="3448">2</cx:pt>
          <cx:pt idx="3449">1</cx:pt>
          <cx:pt idx="3450">2</cx:pt>
          <cx:pt idx="3451">2</cx:pt>
          <cx:pt idx="3452">3</cx:pt>
          <cx:pt idx="3453">1</cx:pt>
          <cx:pt idx="3454">1</cx:pt>
          <cx:pt idx="3455">2</cx:pt>
          <cx:pt idx="3456">3</cx:pt>
          <cx:pt idx="3457">1</cx:pt>
          <cx:pt idx="3458">1</cx:pt>
          <cx:pt idx="3459">1</cx:pt>
          <cx:pt idx="3460">1</cx:pt>
          <cx:pt idx="3461">1</cx:pt>
          <cx:pt idx="3462">2</cx:pt>
          <cx:pt idx="3463">1</cx:pt>
          <cx:pt idx="3464">1</cx:pt>
          <cx:pt idx="3465">2</cx:pt>
          <cx:pt idx="3466">1</cx:pt>
          <cx:pt idx="3467">2</cx:pt>
          <cx:pt idx="3468">2</cx:pt>
          <cx:pt idx="3469">1</cx:pt>
          <cx:pt idx="3470">1</cx:pt>
          <cx:pt idx="3471">1</cx:pt>
          <cx:pt idx="3472">1</cx:pt>
          <cx:pt idx="3473">1</cx:pt>
          <cx:pt idx="3474">1</cx:pt>
          <cx:pt idx="3475">1</cx:pt>
          <cx:pt idx="3476">1</cx:pt>
          <cx:pt idx="3477">2</cx:pt>
          <cx:pt idx="3478">1</cx:pt>
          <cx:pt idx="3479">1</cx:pt>
          <cx:pt idx="3480">3</cx:pt>
          <cx:pt idx="3481">2</cx:pt>
          <cx:pt idx="3482">3</cx:pt>
          <cx:pt idx="3483">3</cx:pt>
          <cx:pt idx="3484">1</cx:pt>
          <cx:pt idx="3485">2</cx:pt>
          <cx:pt idx="3486">1</cx:pt>
          <cx:pt idx="3487">4</cx:pt>
          <cx:pt idx="3488">1</cx:pt>
          <cx:pt idx="3489">1</cx:pt>
          <cx:pt idx="3490">2</cx:pt>
          <cx:pt idx="3491">2</cx:pt>
          <cx:pt idx="3492">1</cx:pt>
          <cx:pt idx="3493">1</cx:pt>
          <cx:pt idx="3494">3</cx:pt>
          <cx:pt idx="3495">1</cx:pt>
          <cx:pt idx="3496">2</cx:pt>
          <cx:pt idx="3497">2</cx:pt>
          <cx:pt idx="3498">2</cx:pt>
          <cx:pt idx="3499">3</cx:pt>
          <cx:pt idx="3500">1</cx:pt>
          <cx:pt idx="3501">2</cx:pt>
          <cx:pt idx="3502">2</cx:pt>
          <cx:pt idx="3503">1</cx:pt>
          <cx:pt idx="3504">1</cx:pt>
          <cx:pt idx="3505">3</cx:pt>
          <cx:pt idx="3506">1</cx:pt>
          <cx:pt idx="3507">1</cx:pt>
          <cx:pt idx="3508">2</cx:pt>
          <cx:pt idx="3509">3</cx:pt>
          <cx:pt idx="3510">1</cx:pt>
          <cx:pt idx="3511">1</cx:pt>
          <cx:pt idx="3512">1</cx:pt>
          <cx:pt idx="3513">3</cx:pt>
          <cx:pt idx="3514">2</cx:pt>
          <cx:pt idx="3515">1</cx:pt>
          <cx:pt idx="3516">2</cx:pt>
          <cx:pt idx="3517">4</cx:pt>
          <cx:pt idx="3518">2</cx:pt>
          <cx:pt idx="3519">3</cx:pt>
          <cx:pt idx="3520">1</cx:pt>
          <cx:pt idx="3521">1</cx:pt>
          <cx:pt idx="3522">1</cx:pt>
          <cx:pt idx="3523">2</cx:pt>
          <cx:pt idx="3524">1</cx:pt>
          <cx:pt idx="3525">1</cx:pt>
          <cx:pt idx="3526">3</cx:pt>
          <cx:pt idx="3527">2</cx:pt>
          <cx:pt idx="3528">4</cx:pt>
          <cx:pt idx="3529">1</cx:pt>
          <cx:pt idx="3530">4</cx:pt>
          <cx:pt idx="3531">1</cx:pt>
          <cx:pt idx="3532">2</cx:pt>
          <cx:pt idx="3533">2</cx:pt>
          <cx:pt idx="3534">2</cx:pt>
          <cx:pt idx="3535">1</cx:pt>
          <cx:pt idx="3536">2</cx:pt>
          <cx:pt idx="3537">1</cx:pt>
          <cx:pt idx="3538">1</cx:pt>
          <cx:pt idx="3539">1</cx:pt>
          <cx:pt idx="3540">3</cx:pt>
          <cx:pt idx="3541">1</cx:pt>
          <cx:pt idx="3542">1</cx:pt>
          <cx:pt idx="3543">1</cx:pt>
          <cx:pt idx="3544">3</cx:pt>
          <cx:pt idx="3545">1</cx:pt>
          <cx:pt idx="3546">1</cx:pt>
          <cx:pt idx="3547">2</cx:pt>
          <cx:pt idx="3548">5</cx:pt>
          <cx:pt idx="3549">1</cx:pt>
          <cx:pt idx="3550">3</cx:pt>
          <cx:pt idx="3551">4</cx:pt>
          <cx:pt idx="3552">4</cx:pt>
          <cx:pt idx="3553">1</cx:pt>
          <cx:pt idx="3554">1</cx:pt>
          <cx:pt idx="3555">2</cx:pt>
          <cx:pt idx="3556">1</cx:pt>
          <cx:pt idx="3557">2</cx:pt>
          <cx:pt idx="3558">1</cx:pt>
          <cx:pt idx="3559">3</cx:pt>
          <cx:pt idx="3560">2</cx:pt>
          <cx:pt idx="3561">2</cx:pt>
          <cx:pt idx="3562">1</cx:pt>
          <cx:pt idx="3563">1</cx:pt>
          <cx:pt idx="3564">3</cx:pt>
          <cx:pt idx="3565">1</cx:pt>
          <cx:pt idx="3566">1</cx:pt>
          <cx:pt idx="3567">1</cx:pt>
          <cx:pt idx="3568">1</cx:pt>
          <cx:pt idx="3569">1</cx:pt>
          <cx:pt idx="3570">2</cx:pt>
          <cx:pt idx="3571">1</cx:pt>
          <cx:pt idx="3572">1</cx:pt>
          <cx:pt idx="3573">2</cx:pt>
          <cx:pt idx="3574">1</cx:pt>
          <cx:pt idx="3575">1</cx:pt>
          <cx:pt idx="3576">2</cx:pt>
          <cx:pt idx="3577">9</cx:pt>
          <cx:pt idx="3578">1</cx:pt>
          <cx:pt idx="3579">1</cx:pt>
          <cx:pt idx="3580">1</cx:pt>
          <cx:pt idx="3581">2</cx:pt>
          <cx:pt idx="3582">3</cx:pt>
          <cx:pt idx="3583">2</cx:pt>
          <cx:pt idx="3584">3</cx:pt>
          <cx:pt idx="3585">2</cx:pt>
          <cx:pt idx="3586">3</cx:pt>
          <cx:pt idx="3587">2</cx:pt>
          <cx:pt idx="3588">1</cx:pt>
          <cx:pt idx="3589">4</cx:pt>
          <cx:pt idx="3590">1</cx:pt>
          <cx:pt idx="3591">2</cx:pt>
          <cx:pt idx="3592">1</cx:pt>
          <cx:pt idx="3593">4</cx:pt>
          <cx:pt idx="3594">4</cx:pt>
          <cx:pt idx="3595">2</cx:pt>
          <cx:pt idx="3596">3</cx:pt>
          <cx:pt idx="3597">5</cx:pt>
          <cx:pt idx="3598">1</cx:pt>
          <cx:pt idx="3599">1</cx:pt>
          <cx:pt idx="3600">2</cx:pt>
          <cx:pt idx="3601">1</cx:pt>
          <cx:pt idx="3602">3</cx:pt>
          <cx:pt idx="3603">1</cx:pt>
          <cx:pt idx="3604">2</cx:pt>
          <cx:pt idx="3605">2</cx:pt>
          <cx:pt idx="3606">1</cx:pt>
          <cx:pt idx="3607">1</cx:pt>
          <cx:pt idx="3608">1</cx:pt>
          <cx:pt idx="3609">3</cx:pt>
          <cx:pt idx="3610">1</cx:pt>
          <cx:pt idx="3611">2</cx:pt>
          <cx:pt idx="3612">3</cx:pt>
          <cx:pt idx="3613">2</cx:pt>
          <cx:pt idx="3614">2</cx:pt>
          <cx:pt idx="3615">1</cx:pt>
          <cx:pt idx="3616">5</cx:pt>
          <cx:pt idx="3617">3</cx:pt>
          <cx:pt idx="3618">4</cx:pt>
          <cx:pt idx="3619">2</cx:pt>
          <cx:pt idx="3620">2</cx:pt>
          <cx:pt idx="3621">1</cx:pt>
          <cx:pt idx="3622">4</cx:pt>
          <cx:pt idx="3623">4</cx:pt>
          <cx:pt idx="3624">2</cx:pt>
          <cx:pt idx="3625">1</cx:pt>
          <cx:pt idx="3626">2</cx:pt>
          <cx:pt idx="3627">1</cx:pt>
          <cx:pt idx="3628">4</cx:pt>
          <cx:pt idx="3629">2</cx:pt>
          <cx:pt idx="3630">5</cx:pt>
          <cx:pt idx="3631">1</cx:pt>
          <cx:pt idx="3632">2</cx:pt>
          <cx:pt idx="3633">4</cx:pt>
          <cx:pt idx="3634">1</cx:pt>
          <cx:pt idx="3635">1</cx:pt>
          <cx:pt idx="3636">1</cx:pt>
          <cx:pt idx="3637">6</cx:pt>
          <cx:pt idx="3638">2</cx:pt>
          <cx:pt idx="3639">2</cx:pt>
          <cx:pt idx="3640">1</cx:pt>
          <cx:pt idx="3641">2</cx:pt>
          <cx:pt idx="3642">2</cx:pt>
          <cx:pt idx="3643">1</cx:pt>
          <cx:pt idx="3644">2</cx:pt>
          <cx:pt idx="3645">1</cx:pt>
          <cx:pt idx="3646">1</cx:pt>
          <cx:pt idx="3647">1</cx:pt>
          <cx:pt idx="3648">2</cx:pt>
          <cx:pt idx="3649">1</cx:pt>
          <cx:pt idx="3650">4</cx:pt>
          <cx:pt idx="3651">1</cx:pt>
          <cx:pt idx="3652">3</cx:pt>
          <cx:pt idx="3653">1</cx:pt>
          <cx:pt idx="3654">2</cx:pt>
          <cx:pt idx="3655">2</cx:pt>
          <cx:pt idx="3656">1</cx:pt>
          <cx:pt idx="3657">1</cx:pt>
          <cx:pt idx="3658">1</cx:pt>
          <cx:pt idx="3659">2</cx:pt>
          <cx:pt idx="3660">2</cx:pt>
          <cx:pt idx="3661">2</cx:pt>
          <cx:pt idx="3662">1</cx:pt>
          <cx:pt idx="3663">6</cx:pt>
          <cx:pt idx="3664">2</cx:pt>
          <cx:pt idx="3665">2</cx:pt>
          <cx:pt idx="3666">4</cx:pt>
          <cx:pt idx="3667">3</cx:pt>
          <cx:pt idx="3668">2</cx:pt>
          <cx:pt idx="3669">2</cx:pt>
          <cx:pt idx="3670">1</cx:pt>
          <cx:pt idx="3671">2</cx:pt>
          <cx:pt idx="3672">1</cx:pt>
          <cx:pt idx="3673">2</cx:pt>
          <cx:pt idx="3674">1</cx:pt>
          <cx:pt idx="3675">1</cx:pt>
          <cx:pt idx="3676">3</cx:pt>
          <cx:pt idx="3677">4</cx:pt>
          <cx:pt idx="3678">3</cx:pt>
          <cx:pt idx="3679">3</cx:pt>
          <cx:pt idx="3680">1</cx:pt>
          <cx:pt idx="3681">1</cx:pt>
          <cx:pt idx="3682">3</cx:pt>
          <cx:pt idx="3683">1</cx:pt>
          <cx:pt idx="3684">3</cx:pt>
          <cx:pt idx="3685">4</cx:pt>
          <cx:pt idx="3686">4</cx:pt>
          <cx:pt idx="3687">1</cx:pt>
          <cx:pt idx="3688">3</cx:pt>
          <cx:pt idx="3689">2</cx:pt>
          <cx:pt idx="3690">3</cx:pt>
          <cx:pt idx="3691">2</cx:pt>
          <cx:pt idx="3692">1</cx:pt>
          <cx:pt idx="3693">1</cx:pt>
          <cx:pt idx="3694">1</cx:pt>
          <cx:pt idx="3695">1</cx:pt>
          <cx:pt idx="3696">1</cx:pt>
          <cx:pt idx="3697">1</cx:pt>
          <cx:pt idx="3698">2</cx:pt>
          <cx:pt idx="3699">3</cx:pt>
          <cx:pt idx="3700">3</cx:pt>
          <cx:pt idx="3701">1</cx:pt>
          <cx:pt idx="3702">9</cx:pt>
          <cx:pt idx="3703">1</cx:pt>
          <cx:pt idx="3704">4</cx:pt>
          <cx:pt idx="3705">3</cx:pt>
          <cx:pt idx="3706">3</cx:pt>
          <cx:pt idx="3707">2</cx:pt>
          <cx:pt idx="3708">1</cx:pt>
          <cx:pt idx="3709">3</cx:pt>
          <cx:pt idx="3710">6</cx:pt>
          <cx:pt idx="3711">1</cx:pt>
          <cx:pt idx="3712">1</cx:pt>
          <cx:pt idx="3713">1</cx:pt>
          <cx:pt idx="3714">1</cx:pt>
          <cx:pt idx="3715">1</cx:pt>
          <cx:pt idx="3716">4</cx:pt>
          <cx:pt idx="3717">5</cx:pt>
          <cx:pt idx="3718">1</cx:pt>
          <cx:pt idx="3719">4</cx:pt>
          <cx:pt idx="3720">1</cx:pt>
          <cx:pt idx="3721">1</cx:pt>
          <cx:pt idx="3722">1</cx:pt>
          <cx:pt idx="3723">1</cx:pt>
          <cx:pt idx="3724">2</cx:pt>
          <cx:pt idx="3725">3</cx:pt>
          <cx:pt idx="3726">1</cx:pt>
          <cx:pt idx="3727">1</cx:pt>
          <cx:pt idx="3728">1</cx:pt>
          <cx:pt idx="3729">2</cx:pt>
          <cx:pt idx="3730">3</cx:pt>
          <cx:pt idx="3731">2</cx:pt>
          <cx:pt idx="3732">4</cx:pt>
          <cx:pt idx="3733">1</cx:pt>
          <cx:pt idx="3734">3</cx:pt>
          <cx:pt idx="3735">2</cx:pt>
          <cx:pt idx="3736">2</cx:pt>
          <cx:pt idx="3737">1</cx:pt>
          <cx:pt idx="3738">2</cx:pt>
          <cx:pt idx="3739">3</cx:pt>
          <cx:pt idx="3740">1</cx:pt>
          <cx:pt idx="3741">1</cx:pt>
          <cx:pt idx="3742">1</cx:pt>
          <cx:pt idx="3743">1</cx:pt>
          <cx:pt idx="3744">1</cx:pt>
          <cx:pt idx="3745">2</cx:pt>
          <cx:pt idx="3746">3</cx:pt>
          <cx:pt idx="3747">1</cx:pt>
          <cx:pt idx="3748">1</cx:pt>
          <cx:pt idx="3749">3</cx:pt>
          <cx:pt idx="3750">1</cx:pt>
          <cx:pt idx="3751">1</cx:pt>
          <cx:pt idx="3752">1</cx:pt>
          <cx:pt idx="3753">3</cx:pt>
          <cx:pt idx="3754">1</cx:pt>
          <cx:pt idx="3755">3</cx:pt>
          <cx:pt idx="3756">2</cx:pt>
          <cx:pt idx="3757">1</cx:pt>
          <cx:pt idx="3758">2</cx:pt>
          <cx:pt idx="3759">2</cx:pt>
          <cx:pt idx="3760">2</cx:pt>
          <cx:pt idx="3761">1</cx:pt>
          <cx:pt idx="3762">3</cx:pt>
          <cx:pt idx="3763">4</cx:pt>
          <cx:pt idx="3764">2</cx:pt>
          <cx:pt idx="3765">3</cx:pt>
          <cx:pt idx="3766">3</cx:pt>
          <cx:pt idx="3767">3</cx:pt>
          <cx:pt idx="3768">1</cx:pt>
          <cx:pt idx="3769">2</cx:pt>
          <cx:pt idx="3770">2</cx:pt>
          <cx:pt idx="3771">2</cx:pt>
          <cx:pt idx="3772">2</cx:pt>
          <cx:pt idx="3773">1</cx:pt>
          <cx:pt idx="3774">2</cx:pt>
          <cx:pt idx="3775">2</cx:pt>
          <cx:pt idx="3776">1</cx:pt>
          <cx:pt idx="3777">4</cx:pt>
          <cx:pt idx="3778">3</cx:pt>
          <cx:pt idx="3779">1</cx:pt>
          <cx:pt idx="3780">1</cx:pt>
          <cx:pt idx="3781">1</cx:pt>
          <cx:pt idx="3782">1</cx:pt>
          <cx:pt idx="3783">4</cx:pt>
          <cx:pt idx="3784">4</cx:pt>
          <cx:pt idx="3785">6</cx:pt>
          <cx:pt idx="3786">1</cx:pt>
          <cx:pt idx="3787">1</cx:pt>
          <cx:pt idx="3788">2</cx:pt>
          <cx:pt idx="3789">1</cx:pt>
          <cx:pt idx="3790">5</cx:pt>
          <cx:pt idx="3791">1</cx:pt>
          <cx:pt idx="3792">2</cx:pt>
          <cx:pt idx="3793">1</cx:pt>
          <cx:pt idx="3794">1</cx:pt>
          <cx:pt idx="3795">1</cx:pt>
          <cx:pt idx="3796">4</cx:pt>
          <cx:pt idx="3797">1</cx:pt>
          <cx:pt idx="3798">2</cx:pt>
          <cx:pt idx="3799">3</cx:pt>
          <cx:pt idx="3800">1</cx:pt>
          <cx:pt idx="3801">1</cx:pt>
          <cx:pt idx="3802">2</cx:pt>
          <cx:pt idx="3803">1</cx:pt>
          <cx:pt idx="3804">1</cx:pt>
          <cx:pt idx="3805">1</cx:pt>
          <cx:pt idx="3806">6</cx:pt>
          <cx:pt idx="3807">1</cx:pt>
          <cx:pt idx="3808">1</cx:pt>
          <cx:pt idx="3809">2</cx:pt>
          <cx:pt idx="3810">6</cx:pt>
          <cx:pt idx="3811">2</cx:pt>
          <cx:pt idx="3812">1</cx:pt>
          <cx:pt idx="3813">2</cx:pt>
          <cx:pt idx="3814">2</cx:pt>
          <cx:pt idx="3815">1</cx:pt>
          <cx:pt idx="3816">1</cx:pt>
          <cx:pt idx="3817">5</cx:pt>
          <cx:pt idx="3818">7</cx:pt>
          <cx:pt idx="3819">1</cx:pt>
          <cx:pt idx="3820">2</cx:pt>
          <cx:pt idx="3821">1</cx:pt>
          <cx:pt idx="3822">1</cx:pt>
          <cx:pt idx="3823">1</cx:pt>
          <cx:pt idx="3824">1</cx:pt>
          <cx:pt idx="3825">2</cx:pt>
          <cx:pt idx="3826">1</cx:pt>
          <cx:pt idx="3827">3</cx:pt>
          <cx:pt idx="3828">1</cx:pt>
          <cx:pt idx="3829">2</cx:pt>
          <cx:pt idx="3830">3</cx:pt>
          <cx:pt idx="3831">5</cx:pt>
          <cx:pt idx="3832">1</cx:pt>
          <cx:pt idx="3833">1</cx:pt>
          <cx:pt idx="3834">1</cx:pt>
          <cx:pt idx="3835">4</cx:pt>
          <cx:pt idx="3836">3</cx:pt>
          <cx:pt idx="3837">6</cx:pt>
          <cx:pt idx="3838">4</cx:pt>
          <cx:pt idx="3839">4</cx:pt>
          <cx:pt idx="3840">3</cx:pt>
          <cx:pt idx="3841">1</cx:pt>
          <cx:pt idx="3842">2</cx:pt>
          <cx:pt idx="3843">2</cx:pt>
          <cx:pt idx="3844">5</cx:pt>
          <cx:pt idx="3845">2</cx:pt>
          <cx:pt idx="3846">2</cx:pt>
          <cx:pt idx="3847">3</cx:pt>
          <cx:pt idx="3848">1</cx:pt>
          <cx:pt idx="3849">3</cx:pt>
          <cx:pt idx="3850">4</cx:pt>
          <cx:pt idx="3851">1</cx:pt>
          <cx:pt idx="3852">2</cx:pt>
          <cx:pt idx="3853">7</cx:pt>
          <cx:pt idx="3854">1</cx:pt>
          <cx:pt idx="3855">3</cx:pt>
          <cx:pt idx="3856">1</cx:pt>
          <cx:pt idx="3857">2</cx:pt>
          <cx:pt idx="3858">2</cx:pt>
          <cx:pt idx="3859">3</cx:pt>
          <cx:pt idx="3860">1</cx:pt>
          <cx:pt idx="3861">4</cx:pt>
          <cx:pt idx="3862">1</cx:pt>
          <cx:pt idx="3863">2</cx:pt>
          <cx:pt idx="3864">3</cx:pt>
          <cx:pt idx="3865">2</cx:pt>
          <cx:pt idx="3866">2</cx:pt>
          <cx:pt idx="3867">7</cx:pt>
          <cx:pt idx="3868">1</cx:pt>
          <cx:pt idx="3869">4</cx:pt>
          <cx:pt idx="3870">1</cx:pt>
          <cx:pt idx="3871">3</cx:pt>
          <cx:pt idx="3872">3</cx:pt>
          <cx:pt idx="3873">1</cx:pt>
          <cx:pt idx="3874">2</cx:pt>
          <cx:pt idx="3875">3</cx:pt>
          <cx:pt idx="3876">1</cx:pt>
          <cx:pt idx="3877">1</cx:pt>
          <cx:pt idx="3878">2</cx:pt>
          <cx:pt idx="3879">2</cx:pt>
          <cx:pt idx="3880">3</cx:pt>
          <cx:pt idx="3881">5</cx:pt>
          <cx:pt idx="3882">3</cx:pt>
          <cx:pt idx="3883">2</cx:pt>
          <cx:pt idx="3884">4</cx:pt>
          <cx:pt idx="3885">2</cx:pt>
          <cx:pt idx="3886">1</cx:pt>
          <cx:pt idx="3887">4</cx:pt>
          <cx:pt idx="3888">1</cx:pt>
          <cx:pt idx="3889">2</cx:pt>
          <cx:pt idx="3890">1</cx:pt>
          <cx:pt idx="3891">4</cx:pt>
          <cx:pt idx="3892">2</cx:pt>
          <cx:pt idx="3893">3</cx:pt>
          <cx:pt idx="3894">3</cx:pt>
          <cx:pt idx="3895">3</cx:pt>
          <cx:pt idx="3896">2</cx:pt>
          <cx:pt idx="3897">2</cx:pt>
          <cx:pt idx="3898">3</cx:pt>
          <cx:pt idx="3899">1</cx:pt>
          <cx:pt idx="3900">1</cx:pt>
          <cx:pt idx="3901">2</cx:pt>
          <cx:pt idx="3902">1</cx:pt>
          <cx:pt idx="3903">2</cx:pt>
          <cx:pt idx="3904">1</cx:pt>
          <cx:pt idx="3905">3</cx:pt>
          <cx:pt idx="3906">1</cx:pt>
          <cx:pt idx="3907">3</cx:pt>
          <cx:pt idx="3908">3</cx:pt>
          <cx:pt idx="3909">1</cx:pt>
          <cx:pt idx="3910">3</cx:pt>
          <cx:pt idx="3911">2</cx:pt>
          <cx:pt idx="3912">1</cx:pt>
          <cx:pt idx="3913">1</cx:pt>
          <cx:pt idx="3914">1</cx:pt>
          <cx:pt idx="3915">4</cx:pt>
          <cx:pt idx="3916">1</cx:pt>
          <cx:pt idx="3917">2</cx:pt>
          <cx:pt idx="3918">1</cx:pt>
          <cx:pt idx="3919">2</cx:pt>
          <cx:pt idx="3920">2</cx:pt>
          <cx:pt idx="3921">3</cx:pt>
          <cx:pt idx="3922">4</cx:pt>
          <cx:pt idx="3923">3</cx:pt>
          <cx:pt idx="3924">5</cx:pt>
          <cx:pt idx="3925">2</cx:pt>
          <cx:pt idx="3926">3</cx:pt>
          <cx:pt idx="3927">1</cx:pt>
          <cx:pt idx="3928">1</cx:pt>
          <cx:pt idx="3929">2</cx:pt>
          <cx:pt idx="3930">1</cx:pt>
          <cx:pt idx="3931">1</cx:pt>
          <cx:pt idx="3932">2</cx:pt>
          <cx:pt idx="3933">5</cx:pt>
          <cx:pt idx="3934">2</cx:pt>
          <cx:pt idx="3935">1</cx:pt>
          <cx:pt idx="3936">1</cx:pt>
          <cx:pt idx="3937">1</cx:pt>
          <cx:pt idx="3938">4</cx:pt>
          <cx:pt idx="3939">1</cx:pt>
          <cx:pt idx="3940">2</cx:pt>
          <cx:pt idx="3941">1</cx:pt>
          <cx:pt idx="3942">1</cx:pt>
          <cx:pt idx="3943">2</cx:pt>
          <cx:pt idx="3944">1</cx:pt>
          <cx:pt idx="3945">4</cx:pt>
          <cx:pt idx="3946">2</cx:pt>
          <cx:pt idx="3947">1</cx:pt>
          <cx:pt idx="3948">2</cx:pt>
          <cx:pt idx="3949">1</cx:pt>
          <cx:pt idx="3950">1</cx:pt>
          <cx:pt idx="3951">2</cx:pt>
          <cx:pt idx="3952">2</cx:pt>
          <cx:pt idx="3953">1</cx:pt>
          <cx:pt idx="3954">1</cx:pt>
          <cx:pt idx="3955">3</cx:pt>
          <cx:pt idx="3956">1</cx:pt>
          <cx:pt idx="3957">2</cx:pt>
          <cx:pt idx="3958">1</cx:pt>
          <cx:pt idx="3959">1</cx:pt>
          <cx:pt idx="3960">3</cx:pt>
          <cx:pt idx="3961">1</cx:pt>
          <cx:pt idx="3962">6</cx:pt>
          <cx:pt idx="3963">3</cx:pt>
          <cx:pt idx="3964">1</cx:pt>
          <cx:pt idx="3965">4</cx:pt>
          <cx:pt idx="3966">5</cx:pt>
          <cx:pt idx="3967">2</cx:pt>
          <cx:pt idx="3968">1</cx:pt>
          <cx:pt idx="3969">1</cx:pt>
          <cx:pt idx="3970">2</cx:pt>
          <cx:pt idx="3971">1</cx:pt>
          <cx:pt idx="3972">1</cx:pt>
          <cx:pt idx="3973">2</cx:pt>
          <cx:pt idx="3974">1</cx:pt>
          <cx:pt idx="3975">2</cx:pt>
          <cx:pt idx="3976">3</cx:pt>
          <cx:pt idx="3977">1</cx:pt>
          <cx:pt idx="3978">1</cx:pt>
          <cx:pt idx="3979">2</cx:pt>
          <cx:pt idx="3980">3</cx:pt>
          <cx:pt idx="3981">1</cx:pt>
          <cx:pt idx="3982">1</cx:pt>
          <cx:pt idx="3983">2</cx:pt>
          <cx:pt idx="3984">1</cx:pt>
          <cx:pt idx="3985">2</cx:pt>
          <cx:pt idx="3986">2</cx:pt>
          <cx:pt idx="3987">1</cx:pt>
          <cx:pt idx="3988">1</cx:pt>
          <cx:pt idx="3989">2</cx:pt>
          <cx:pt idx="3990">1</cx:pt>
          <cx:pt idx="3991">2</cx:pt>
          <cx:pt idx="3992">2</cx:pt>
          <cx:pt idx="3993">1</cx:pt>
          <cx:pt idx="3994">3</cx:pt>
          <cx:pt idx="3995">3</cx:pt>
          <cx:pt idx="3996">2</cx:pt>
          <cx:pt idx="3997">1</cx:pt>
          <cx:pt idx="3998">1</cx:pt>
          <cx:pt idx="3999">4</cx:pt>
          <cx:pt idx="4000">1</cx:pt>
          <cx:pt idx="4001">1</cx:pt>
          <cx:pt idx="4002">2</cx:pt>
          <cx:pt idx="4003">1</cx:pt>
          <cx:pt idx="4004">4</cx:pt>
          <cx:pt idx="4005">2</cx:pt>
          <cx:pt idx="4006">1</cx:pt>
          <cx:pt idx="4007">3</cx:pt>
          <cx:pt idx="4008">1</cx:pt>
          <cx:pt idx="4009">1</cx:pt>
          <cx:pt idx="4010">1</cx:pt>
          <cx:pt idx="4011">4</cx:pt>
          <cx:pt idx="4012">1</cx:pt>
          <cx:pt idx="4013">5</cx:pt>
          <cx:pt idx="4014">2</cx:pt>
          <cx:pt idx="4015">3</cx:pt>
          <cx:pt idx="4016">1</cx:pt>
          <cx:pt idx="4017">4</cx:pt>
          <cx:pt idx="4018">3</cx:pt>
          <cx:pt idx="4019">1</cx:pt>
          <cx:pt idx="4020">2</cx:pt>
          <cx:pt idx="4021">2</cx:pt>
          <cx:pt idx="4022">1</cx:pt>
          <cx:pt idx="4023">1</cx:pt>
          <cx:pt idx="4024">1</cx:pt>
          <cx:pt idx="4025">2</cx:pt>
          <cx:pt idx="4026">3</cx:pt>
          <cx:pt idx="4027">1</cx:pt>
          <cx:pt idx="4028">3</cx:pt>
          <cx:pt idx="4029">1</cx:pt>
          <cx:pt idx="4030">2</cx:pt>
          <cx:pt idx="4031">3</cx:pt>
          <cx:pt idx="4032">1</cx:pt>
          <cx:pt idx="4033">3</cx:pt>
          <cx:pt idx="4034">4</cx:pt>
          <cx:pt idx="4035">1</cx:pt>
          <cx:pt idx="4036">3</cx:pt>
          <cx:pt idx="4037">1</cx:pt>
          <cx:pt idx="4038">1</cx:pt>
          <cx:pt idx="4039">1</cx:pt>
          <cx:pt idx="4040">2</cx:pt>
          <cx:pt idx="4041">2</cx:pt>
          <cx:pt idx="4042">1</cx:pt>
          <cx:pt idx="4043">1</cx:pt>
          <cx:pt idx="4044">2</cx:pt>
          <cx:pt idx="4045">2</cx:pt>
          <cx:pt idx="4046">2</cx:pt>
          <cx:pt idx="4047">4</cx:pt>
          <cx:pt idx="4048">3</cx:pt>
          <cx:pt idx="4049">3</cx:pt>
          <cx:pt idx="4050">1</cx:pt>
          <cx:pt idx="4051">5</cx:pt>
          <cx:pt idx="4052">1</cx:pt>
          <cx:pt idx="4053">4</cx:pt>
          <cx:pt idx="4054">2</cx:pt>
          <cx:pt idx="4055">2</cx:pt>
          <cx:pt idx="4056">2</cx:pt>
          <cx:pt idx="4057">2</cx:pt>
          <cx:pt idx="4058">2</cx:pt>
          <cx:pt idx="4059">2</cx:pt>
          <cx:pt idx="4060">1</cx:pt>
          <cx:pt idx="4061">3</cx:pt>
          <cx:pt idx="4062">2</cx:pt>
          <cx:pt idx="4063">2</cx:pt>
          <cx:pt idx="4064">3</cx:pt>
          <cx:pt idx="4065">2</cx:pt>
          <cx:pt idx="4066">1</cx:pt>
          <cx:pt idx="4067">1</cx:pt>
          <cx:pt idx="4068">1</cx:pt>
          <cx:pt idx="4069">1</cx:pt>
          <cx:pt idx="4070">1</cx:pt>
          <cx:pt idx="4071">1</cx:pt>
          <cx:pt idx="4072">2</cx:pt>
          <cx:pt idx="4073">2</cx:pt>
          <cx:pt idx="4074">2</cx:pt>
          <cx:pt idx="4075">3</cx:pt>
          <cx:pt idx="4076">2</cx:pt>
          <cx:pt idx="4077">3</cx:pt>
          <cx:pt idx="4078">3</cx:pt>
          <cx:pt idx="4079">2</cx:pt>
          <cx:pt idx="4080">2</cx:pt>
          <cx:pt idx="4081">3</cx:pt>
          <cx:pt idx="4082">1</cx:pt>
          <cx:pt idx="4083">3</cx:pt>
          <cx:pt idx="4084">2</cx:pt>
          <cx:pt idx="4085">2</cx:pt>
          <cx:pt idx="4086">1</cx:pt>
          <cx:pt idx="4087">1</cx:pt>
          <cx:pt idx="4088">4</cx:pt>
          <cx:pt idx="4089">2</cx:pt>
          <cx:pt idx="4090">2</cx:pt>
          <cx:pt idx="4091">2</cx:pt>
          <cx:pt idx="4092">1</cx:pt>
          <cx:pt idx="4093">1</cx:pt>
          <cx:pt idx="4094">4</cx:pt>
          <cx:pt idx="4095">1</cx:pt>
          <cx:pt idx="4096">1</cx:pt>
          <cx:pt idx="4097">1</cx:pt>
          <cx:pt idx="4098">3</cx:pt>
          <cx:pt idx="4099">1</cx:pt>
          <cx:pt idx="4100">1</cx:pt>
          <cx:pt idx="4101">3</cx:pt>
          <cx:pt idx="4102">5</cx:pt>
          <cx:pt idx="4103">3</cx:pt>
          <cx:pt idx="4104">1</cx:pt>
          <cx:pt idx="4105">2</cx:pt>
          <cx:pt idx="4106">2</cx:pt>
          <cx:pt idx="4107">1</cx:pt>
          <cx:pt idx="4108">1</cx:pt>
          <cx:pt idx="4109">1</cx:pt>
          <cx:pt idx="4110">1</cx:pt>
          <cx:pt idx="4111">1</cx:pt>
          <cx:pt idx="4112">1</cx:pt>
          <cx:pt idx="4113">1</cx:pt>
          <cx:pt idx="4114">2</cx:pt>
          <cx:pt idx="4115">2</cx:pt>
          <cx:pt idx="4116">3</cx:pt>
          <cx:pt idx="4117">3</cx:pt>
          <cx:pt idx="4118">1</cx:pt>
          <cx:pt idx="4119">1</cx:pt>
          <cx:pt idx="4120">1</cx:pt>
          <cx:pt idx="4121">2</cx:pt>
          <cx:pt idx="4122">2</cx:pt>
          <cx:pt idx="4123">1</cx:pt>
          <cx:pt idx="4124">4</cx:pt>
          <cx:pt idx="4125">3</cx:pt>
          <cx:pt idx="4126">1</cx:pt>
          <cx:pt idx="4127">2</cx:pt>
          <cx:pt idx="4128">5</cx:pt>
          <cx:pt idx="4129">2</cx:pt>
          <cx:pt idx="4130">2</cx:pt>
          <cx:pt idx="4131">2</cx:pt>
          <cx:pt idx="4132">2</cx:pt>
          <cx:pt idx="4133">4</cx:pt>
          <cx:pt idx="4134">5</cx:pt>
          <cx:pt idx="4135">2</cx:pt>
          <cx:pt idx="4136">5</cx:pt>
          <cx:pt idx="4137">2</cx:pt>
          <cx:pt idx="4138">1</cx:pt>
          <cx:pt idx="4139">1</cx:pt>
          <cx:pt idx="4140">1</cx:pt>
          <cx:pt idx="4141">1</cx:pt>
          <cx:pt idx="4142">3</cx:pt>
          <cx:pt idx="4143">1</cx:pt>
          <cx:pt idx="4144">1</cx:pt>
          <cx:pt idx="4145">1</cx:pt>
          <cx:pt idx="4146">1</cx:pt>
          <cx:pt idx="4147">3</cx:pt>
          <cx:pt idx="4148">2</cx:pt>
          <cx:pt idx="4149">2</cx:pt>
          <cx:pt idx="4150">1</cx:pt>
          <cx:pt idx="4151">1</cx:pt>
          <cx:pt idx="4152">1</cx:pt>
          <cx:pt idx="4153">1</cx:pt>
          <cx:pt idx="4154">1</cx:pt>
          <cx:pt idx="4155">1</cx:pt>
          <cx:pt idx="4156">2</cx:pt>
          <cx:pt idx="4157">1</cx:pt>
          <cx:pt idx="4158">1</cx:pt>
          <cx:pt idx="4159">4</cx:pt>
          <cx:pt idx="4160">4</cx:pt>
          <cx:pt idx="4161">1</cx:pt>
          <cx:pt idx="4162">2</cx:pt>
          <cx:pt idx="4163">2</cx:pt>
          <cx:pt idx="4164">1</cx:pt>
          <cx:pt idx="4165">2</cx:pt>
          <cx:pt idx="4166">2</cx:pt>
          <cx:pt idx="4167">2</cx:pt>
          <cx:pt idx="4168">1</cx:pt>
          <cx:pt idx="4169">1</cx:pt>
          <cx:pt idx="4170">2</cx:pt>
          <cx:pt idx="4171">2</cx:pt>
          <cx:pt idx="4172">2</cx:pt>
          <cx:pt idx="4173">2</cx:pt>
          <cx:pt idx="4174">3</cx:pt>
          <cx:pt idx="4175">1</cx:pt>
          <cx:pt idx="4176">1</cx:pt>
          <cx:pt idx="4177">2</cx:pt>
          <cx:pt idx="4178">1</cx:pt>
          <cx:pt idx="4179">2</cx:pt>
          <cx:pt idx="4180">4</cx:pt>
          <cx:pt idx="4181">2</cx:pt>
          <cx:pt idx="4182">1</cx:pt>
          <cx:pt idx="4183">1</cx:pt>
          <cx:pt idx="4184">4</cx:pt>
          <cx:pt idx="4185">1</cx:pt>
          <cx:pt idx="4186">2</cx:pt>
          <cx:pt idx="4187">4</cx:pt>
          <cx:pt idx="4188">3</cx:pt>
          <cx:pt idx="4189">1</cx:pt>
          <cx:pt idx="4190">2</cx:pt>
          <cx:pt idx="4191">1</cx:pt>
          <cx:pt idx="4192">1</cx:pt>
          <cx:pt idx="4193">1</cx:pt>
          <cx:pt idx="4194">2</cx:pt>
          <cx:pt idx="4195">2</cx:pt>
          <cx:pt idx="4196">2</cx:pt>
          <cx:pt idx="4197">2</cx:pt>
          <cx:pt idx="4198">4</cx:pt>
          <cx:pt idx="4199">1</cx:pt>
          <cx:pt idx="4200">4</cx:pt>
          <cx:pt idx="4201">2</cx:pt>
          <cx:pt idx="4202">4</cx:pt>
          <cx:pt idx="4203">2</cx:pt>
          <cx:pt idx="4204">2</cx:pt>
          <cx:pt idx="4205">2</cx:pt>
          <cx:pt idx="4206">2</cx:pt>
          <cx:pt idx="4207">1</cx:pt>
          <cx:pt idx="4208">2</cx:pt>
          <cx:pt idx="4209">1</cx:pt>
          <cx:pt idx="4210">2</cx:pt>
          <cx:pt idx="4211">3</cx:pt>
          <cx:pt idx="4212">1</cx:pt>
          <cx:pt idx="4213">2</cx:pt>
          <cx:pt idx="4214">2</cx:pt>
          <cx:pt idx="4215">1</cx:pt>
          <cx:pt idx="4216">1</cx:pt>
          <cx:pt idx="4217">3</cx:pt>
          <cx:pt idx="4218">1</cx:pt>
          <cx:pt idx="4219">1</cx:pt>
          <cx:pt idx="4220">4</cx:pt>
          <cx:pt idx="4221">5</cx:pt>
          <cx:pt idx="4222">2</cx:pt>
          <cx:pt idx="4223">1</cx:pt>
          <cx:pt idx="4224">3</cx:pt>
          <cx:pt idx="4225">5</cx:pt>
          <cx:pt idx="4226">1</cx:pt>
          <cx:pt idx="4227">2</cx:pt>
          <cx:pt idx="4228">7</cx:pt>
          <cx:pt idx="4229">2</cx:pt>
          <cx:pt idx="4230">1</cx:pt>
          <cx:pt idx="4231">3</cx:pt>
          <cx:pt idx="4232">1</cx:pt>
          <cx:pt idx="4233">4</cx:pt>
          <cx:pt idx="4234">3</cx:pt>
          <cx:pt idx="4235">2</cx:pt>
          <cx:pt idx="4236">2</cx:pt>
          <cx:pt idx="4237">5</cx:pt>
          <cx:pt idx="4238">1</cx:pt>
          <cx:pt idx="4239">3</cx:pt>
          <cx:pt idx="4240">1</cx:pt>
          <cx:pt idx="4241">4</cx:pt>
          <cx:pt idx="4242">1</cx:pt>
          <cx:pt idx="4243">2</cx:pt>
          <cx:pt idx="4244">3</cx:pt>
          <cx:pt idx="4245">2</cx:pt>
          <cx:pt idx="4246">1</cx:pt>
          <cx:pt idx="4247">2</cx:pt>
          <cx:pt idx="4248">3</cx:pt>
          <cx:pt idx="4249">2</cx:pt>
          <cx:pt idx="4250">2</cx:pt>
          <cx:pt idx="4251">2</cx:pt>
          <cx:pt idx="4252">1</cx:pt>
          <cx:pt idx="4253">3</cx:pt>
          <cx:pt idx="4254">1</cx:pt>
          <cx:pt idx="4255">2</cx:pt>
          <cx:pt idx="4256">1</cx:pt>
          <cx:pt idx="4257">1</cx:pt>
          <cx:pt idx="4258">3</cx:pt>
          <cx:pt idx="4259">3</cx:pt>
          <cx:pt idx="4260">1</cx:pt>
          <cx:pt idx="4261">4</cx:pt>
          <cx:pt idx="4262">1</cx:pt>
          <cx:pt idx="4263">3</cx:pt>
          <cx:pt idx="4264">6</cx:pt>
          <cx:pt idx="4265">2</cx:pt>
          <cx:pt idx="4266">4</cx:pt>
          <cx:pt idx="4267">1</cx:pt>
          <cx:pt idx="4268">1</cx:pt>
          <cx:pt idx="4269">1</cx:pt>
          <cx:pt idx="4270">1</cx:pt>
          <cx:pt idx="4271">1</cx:pt>
          <cx:pt idx="4272">4</cx:pt>
          <cx:pt idx="4273">1</cx:pt>
          <cx:pt idx="4274">2</cx:pt>
          <cx:pt idx="4275">1</cx:pt>
          <cx:pt idx="4276">6</cx:pt>
          <cx:pt idx="4277">1</cx:pt>
          <cx:pt idx="4278">2</cx:pt>
          <cx:pt idx="4279">4</cx:pt>
          <cx:pt idx="4280">6</cx:pt>
          <cx:pt idx="4281">2</cx:pt>
          <cx:pt idx="4282">2</cx:pt>
          <cx:pt idx="4283">2</cx:pt>
          <cx:pt idx="4284">2</cx:pt>
          <cx:pt idx="4285">4</cx:pt>
          <cx:pt idx="4286">5</cx:pt>
          <cx:pt idx="4287">1</cx:pt>
          <cx:pt idx="4288">1</cx:pt>
          <cx:pt idx="4289">2</cx:pt>
          <cx:pt idx="4290">5</cx:pt>
          <cx:pt idx="4291">2</cx:pt>
          <cx:pt idx="4292">1</cx:pt>
          <cx:pt idx="4293">1</cx:pt>
          <cx:pt idx="4294">1</cx:pt>
          <cx:pt idx="4295">1</cx:pt>
          <cx:pt idx="4296">1</cx:pt>
          <cx:pt idx="4297">1</cx:pt>
          <cx:pt idx="4298">2</cx:pt>
          <cx:pt idx="4299">1</cx:pt>
          <cx:pt idx="4300">1</cx:pt>
          <cx:pt idx="4301">1</cx:pt>
          <cx:pt idx="4302">4</cx:pt>
          <cx:pt idx="4303">1</cx:pt>
          <cx:pt idx="4304">4</cx:pt>
          <cx:pt idx="4305">3</cx:pt>
          <cx:pt idx="4306">1</cx:pt>
          <cx:pt idx="4307">2</cx:pt>
          <cx:pt idx="4308">3</cx:pt>
          <cx:pt idx="4309">1</cx:pt>
          <cx:pt idx="4310">2</cx:pt>
          <cx:pt idx="4311">3</cx:pt>
          <cx:pt idx="4312">2</cx:pt>
          <cx:pt idx="4313">4</cx:pt>
          <cx:pt idx="4314">2</cx:pt>
          <cx:pt idx="4315">1</cx:pt>
          <cx:pt idx="4316">2</cx:pt>
          <cx:pt idx="4317">3</cx:pt>
          <cx:pt idx="4318">1</cx:pt>
          <cx:pt idx="4319">1</cx:pt>
          <cx:pt idx="4320">3</cx:pt>
          <cx:pt idx="4321">1</cx:pt>
          <cx:pt idx="4322">3</cx:pt>
          <cx:pt idx="4323">2</cx:pt>
          <cx:pt idx="4324">1</cx:pt>
          <cx:pt idx="4325">1</cx:pt>
          <cx:pt idx="4326">1</cx:pt>
          <cx:pt idx="4327">3</cx:pt>
          <cx:pt idx="4328">2</cx:pt>
          <cx:pt idx="4329">2</cx:pt>
          <cx:pt idx="4330">4</cx:pt>
          <cx:pt idx="4331">2</cx:pt>
          <cx:pt idx="4332">3</cx:pt>
          <cx:pt idx="4333">2</cx:pt>
          <cx:pt idx="4334">2</cx:pt>
          <cx:pt idx="4335">1</cx:pt>
          <cx:pt idx="4336">1</cx:pt>
          <cx:pt idx="4337">1</cx:pt>
          <cx:pt idx="4338">2</cx:pt>
          <cx:pt idx="4339">1</cx:pt>
          <cx:pt idx="4340">2</cx:pt>
          <cx:pt idx="4341">1</cx:pt>
          <cx:pt idx="4342">1</cx:pt>
          <cx:pt idx="4343">3</cx:pt>
          <cx:pt idx="4344">2</cx:pt>
          <cx:pt idx="4345">1</cx:pt>
          <cx:pt idx="4346">1</cx:pt>
          <cx:pt idx="4347">1</cx:pt>
          <cx:pt idx="4348">2</cx:pt>
          <cx:pt idx="4349">2</cx:pt>
          <cx:pt idx="4350">1</cx:pt>
          <cx:pt idx="4351">5</cx:pt>
          <cx:pt idx="4352">2</cx:pt>
          <cx:pt idx="4353">2</cx:pt>
          <cx:pt idx="4354">2</cx:pt>
          <cx:pt idx="4355">1</cx:pt>
          <cx:pt idx="4356">3</cx:pt>
          <cx:pt idx="4357">1</cx:pt>
          <cx:pt idx="4358">1</cx:pt>
          <cx:pt idx="4359">2</cx:pt>
          <cx:pt idx="4360">2</cx:pt>
          <cx:pt idx="4361">1</cx:pt>
          <cx:pt idx="4362">1</cx:pt>
          <cx:pt idx="4363">1</cx:pt>
          <cx:pt idx="4364">4</cx:pt>
          <cx:pt idx="4365">1</cx:pt>
          <cx:pt idx="4366">2</cx:pt>
          <cx:pt idx="4367">2</cx:pt>
          <cx:pt idx="4368">3</cx:pt>
          <cx:pt idx="4369">2</cx:pt>
          <cx:pt idx="4370">1</cx:pt>
          <cx:pt idx="4371">1</cx:pt>
          <cx:pt idx="4372">2</cx:pt>
          <cx:pt idx="4373">1</cx:pt>
          <cx:pt idx="4374">1</cx:pt>
          <cx:pt idx="4375">1</cx:pt>
          <cx:pt idx="4376">1</cx:pt>
          <cx:pt idx="4377">1</cx:pt>
          <cx:pt idx="4378">1</cx:pt>
          <cx:pt idx="4379">4</cx:pt>
          <cx:pt idx="4380">4</cx:pt>
          <cx:pt idx="4381">1</cx:pt>
          <cx:pt idx="4382">2</cx:pt>
          <cx:pt idx="4383">1</cx:pt>
          <cx:pt idx="4384">1</cx:pt>
          <cx:pt idx="4385">2</cx:pt>
          <cx:pt idx="4386">1</cx:pt>
          <cx:pt idx="4387">3</cx:pt>
          <cx:pt idx="4388">2</cx:pt>
          <cx:pt idx="4389">2</cx:pt>
          <cx:pt idx="4390">1</cx:pt>
          <cx:pt idx="4391">4</cx:pt>
          <cx:pt idx="4392">3</cx:pt>
          <cx:pt idx="4393">1</cx:pt>
          <cx:pt idx="4394">1</cx:pt>
          <cx:pt idx="4395">3</cx:pt>
          <cx:pt idx="4396">1</cx:pt>
          <cx:pt idx="4397">2</cx:pt>
          <cx:pt idx="4398">4</cx:pt>
          <cx:pt idx="4399">2</cx:pt>
          <cx:pt idx="4400">1</cx:pt>
          <cx:pt idx="4401">1</cx:pt>
          <cx:pt idx="4402">2</cx:pt>
          <cx:pt idx="4403">1</cx:pt>
          <cx:pt idx="4404">2</cx:pt>
          <cx:pt idx="4405">1</cx:pt>
          <cx:pt idx="4406">5</cx:pt>
          <cx:pt idx="4407">2</cx:pt>
          <cx:pt idx="4408">4</cx:pt>
          <cx:pt idx="4409">1</cx:pt>
          <cx:pt idx="4410">1</cx:pt>
          <cx:pt idx="4411">2</cx:pt>
          <cx:pt idx="4412">1</cx:pt>
          <cx:pt idx="4413">5</cx:pt>
          <cx:pt idx="4414">1</cx:pt>
          <cx:pt idx="4415">2</cx:pt>
          <cx:pt idx="4416">2</cx:pt>
          <cx:pt idx="4417">1</cx:pt>
          <cx:pt idx="4418">1</cx:pt>
          <cx:pt idx="4419">1</cx:pt>
          <cx:pt idx="4420">2</cx:pt>
          <cx:pt idx="4421">1</cx:pt>
          <cx:pt idx="4422">3</cx:pt>
          <cx:pt idx="4423">2</cx:pt>
          <cx:pt idx="4424">2</cx:pt>
          <cx:pt idx="4425">3</cx:pt>
          <cx:pt idx="4426">1</cx:pt>
          <cx:pt idx="4427">4</cx:pt>
          <cx:pt idx="4428">2</cx:pt>
          <cx:pt idx="4429">2</cx:pt>
          <cx:pt idx="4430">1</cx:pt>
          <cx:pt idx="4431">1</cx:pt>
          <cx:pt idx="4432">2</cx:pt>
          <cx:pt idx="4433">1</cx:pt>
          <cx:pt idx="4434">1</cx:pt>
          <cx:pt idx="4435">1</cx:pt>
          <cx:pt idx="4436">2</cx:pt>
          <cx:pt idx="4437">1</cx:pt>
          <cx:pt idx="4438">3</cx:pt>
          <cx:pt idx="4439">1</cx:pt>
          <cx:pt idx="4440">4</cx:pt>
          <cx:pt idx="4441">3</cx:pt>
          <cx:pt idx="4442">1</cx:pt>
          <cx:pt idx="4443">4</cx:pt>
          <cx:pt idx="4444">2</cx:pt>
          <cx:pt idx="4445">2</cx:pt>
          <cx:pt idx="4446">2</cx:pt>
          <cx:pt idx="4447">3</cx:pt>
          <cx:pt idx="4448">1</cx:pt>
          <cx:pt idx="4449">1</cx:pt>
          <cx:pt idx="4450">1</cx:pt>
          <cx:pt idx="4451">1</cx:pt>
          <cx:pt idx="4452">1</cx:pt>
          <cx:pt idx="4453">2</cx:pt>
          <cx:pt idx="4454">1</cx:pt>
          <cx:pt idx="4455">2</cx:pt>
          <cx:pt idx="4456">1</cx:pt>
          <cx:pt idx="4457">1</cx:pt>
          <cx:pt idx="4458">1</cx:pt>
          <cx:pt idx="4459">1</cx:pt>
          <cx:pt idx="4460">1</cx:pt>
          <cx:pt idx="4461">3</cx:pt>
          <cx:pt idx="4462">3</cx:pt>
          <cx:pt idx="4463">3</cx:pt>
          <cx:pt idx="4464">2</cx:pt>
          <cx:pt idx="4465">1</cx:pt>
          <cx:pt idx="4466">1</cx:pt>
          <cx:pt idx="4467">1</cx:pt>
          <cx:pt idx="4468">1</cx:pt>
          <cx:pt idx="4469">3</cx:pt>
          <cx:pt idx="4470">2</cx:pt>
          <cx:pt idx="4471">4</cx:pt>
          <cx:pt idx="4472">1</cx:pt>
          <cx:pt idx="4473">5</cx:pt>
          <cx:pt idx="4474">2</cx:pt>
          <cx:pt idx="4475">3</cx:pt>
          <cx:pt idx="4476">1</cx:pt>
          <cx:pt idx="4477">2</cx:pt>
          <cx:pt idx="4478">3</cx:pt>
          <cx:pt idx="4479">1</cx:pt>
          <cx:pt idx="4480">2</cx:pt>
          <cx:pt idx="4481">3</cx:pt>
          <cx:pt idx="4482">1</cx:pt>
          <cx:pt idx="4483">4</cx:pt>
          <cx:pt idx="4484">1</cx:pt>
          <cx:pt idx="4485">1</cx:pt>
          <cx:pt idx="4486">1</cx:pt>
          <cx:pt idx="4487">1</cx:pt>
          <cx:pt idx="4488">2</cx:pt>
          <cx:pt idx="4489">1</cx:pt>
          <cx:pt idx="4490">1</cx:pt>
          <cx:pt idx="4491">5</cx:pt>
          <cx:pt idx="4492">1</cx:pt>
          <cx:pt idx="4493">3</cx:pt>
          <cx:pt idx="4494">1</cx:pt>
          <cx:pt idx="4495">1</cx:pt>
          <cx:pt idx="4496">1</cx:pt>
          <cx:pt idx="4497">3</cx:pt>
          <cx:pt idx="4498">2</cx:pt>
          <cx:pt idx="4499">2</cx:pt>
          <cx:pt idx="4500">3</cx:pt>
          <cx:pt idx="4501">5</cx:pt>
          <cx:pt idx="4502">7</cx:pt>
          <cx:pt idx="4503">2</cx:pt>
          <cx:pt idx="4504">1</cx:pt>
          <cx:pt idx="4505">3</cx:pt>
          <cx:pt idx="4506">1</cx:pt>
          <cx:pt idx="4507">1</cx:pt>
          <cx:pt idx="4508">1</cx:pt>
          <cx:pt idx="4509">1</cx:pt>
          <cx:pt idx="4510">2</cx:pt>
          <cx:pt idx="4511">4</cx:pt>
          <cx:pt idx="4512">4</cx:pt>
          <cx:pt idx="4513">1</cx:pt>
          <cx:pt idx="4514">2</cx:pt>
          <cx:pt idx="4515">5</cx:pt>
          <cx:pt idx="4516">1</cx:pt>
          <cx:pt idx="4517">3</cx:pt>
          <cx:pt idx="4518">1</cx:pt>
          <cx:pt idx="4519">2</cx:pt>
          <cx:pt idx="4520">5</cx:pt>
          <cx:pt idx="4521">1</cx:pt>
          <cx:pt idx="4522">1</cx:pt>
          <cx:pt idx="4523">4</cx:pt>
          <cx:pt idx="4524">4</cx:pt>
          <cx:pt idx="4525">4</cx:pt>
          <cx:pt idx="4526">4</cx:pt>
          <cx:pt idx="4527">2</cx:pt>
          <cx:pt idx="4528">2</cx:pt>
          <cx:pt idx="4529">1</cx:pt>
          <cx:pt idx="4530">3</cx:pt>
          <cx:pt idx="4531">1</cx:pt>
          <cx:pt idx="4532">2</cx:pt>
          <cx:pt idx="4533">1</cx:pt>
          <cx:pt idx="4534">4</cx:pt>
          <cx:pt idx="4535">1</cx:pt>
          <cx:pt idx="4536">1</cx:pt>
          <cx:pt idx="4537">1</cx:pt>
          <cx:pt idx="4538">4</cx:pt>
          <cx:pt idx="4539">5</cx:pt>
          <cx:pt idx="4540">4</cx:pt>
          <cx:pt idx="4541">3</cx:pt>
          <cx:pt idx="4542">2</cx:pt>
          <cx:pt idx="4543">3</cx:pt>
          <cx:pt idx="4544">1</cx:pt>
          <cx:pt idx="4545">4</cx:pt>
          <cx:pt idx="4546">1</cx:pt>
          <cx:pt idx="4547">6</cx:pt>
          <cx:pt idx="4548">1</cx:pt>
          <cx:pt idx="4549">1</cx:pt>
          <cx:pt idx="4550">3</cx:pt>
          <cx:pt idx="4551">5</cx:pt>
          <cx:pt idx="4552">2</cx:pt>
          <cx:pt idx="4553">2</cx:pt>
          <cx:pt idx="4554">2</cx:pt>
          <cx:pt idx="4555">1</cx:pt>
          <cx:pt idx="4556">2</cx:pt>
          <cx:pt idx="4557">2</cx:pt>
          <cx:pt idx="4558">3</cx:pt>
          <cx:pt idx="4559">1</cx:pt>
          <cx:pt idx="4560">1</cx:pt>
          <cx:pt idx="4561">2</cx:pt>
          <cx:pt idx="4562">1</cx:pt>
          <cx:pt idx="4563">7</cx:pt>
          <cx:pt idx="4564">1</cx:pt>
          <cx:pt idx="4565">1</cx:pt>
          <cx:pt idx="4566">1</cx:pt>
          <cx:pt idx="4567">5</cx:pt>
          <cx:pt idx="4568">1</cx:pt>
          <cx:pt idx="4569">5</cx:pt>
          <cx:pt idx="4570">7</cx:pt>
          <cx:pt idx="4571">3</cx:pt>
          <cx:pt idx="4572">4</cx:pt>
          <cx:pt idx="4573">2</cx:pt>
          <cx:pt idx="4574">5</cx:pt>
          <cx:pt idx="4575">1</cx:pt>
          <cx:pt idx="4576">1</cx:pt>
          <cx:pt idx="4577">3</cx:pt>
          <cx:pt idx="4578">2</cx:pt>
          <cx:pt idx="4579">3</cx:pt>
          <cx:pt idx="4580">1</cx:pt>
          <cx:pt idx="4581">1</cx:pt>
          <cx:pt idx="4582">4</cx:pt>
          <cx:pt idx="4583">3</cx:pt>
          <cx:pt idx="4584">1</cx:pt>
          <cx:pt idx="4585">1</cx:pt>
          <cx:pt idx="4586">1</cx:pt>
          <cx:pt idx="4587">2</cx:pt>
          <cx:pt idx="4588">1</cx:pt>
          <cx:pt idx="4589">1</cx:pt>
          <cx:pt idx="4590">1</cx:pt>
          <cx:pt idx="4591">2</cx:pt>
          <cx:pt idx="4592">2</cx:pt>
          <cx:pt idx="4593">1</cx:pt>
          <cx:pt idx="4594">1</cx:pt>
          <cx:pt idx="4595">1</cx:pt>
          <cx:pt idx="4596">2</cx:pt>
          <cx:pt idx="4597">1</cx:pt>
          <cx:pt idx="4598">3</cx:pt>
          <cx:pt idx="4599">1</cx:pt>
          <cx:pt idx="4600">2</cx:pt>
          <cx:pt idx="4601">4</cx:pt>
          <cx:pt idx="4602">2</cx:pt>
          <cx:pt idx="4603">1</cx:pt>
          <cx:pt idx="4604">3</cx:pt>
          <cx:pt idx="4605">4</cx:pt>
          <cx:pt idx="4606">5</cx:pt>
          <cx:pt idx="4607">2</cx:pt>
          <cx:pt idx="4608">2</cx:pt>
          <cx:pt idx="4609">1</cx:pt>
          <cx:pt idx="4610">2</cx:pt>
          <cx:pt idx="4611">5</cx:pt>
          <cx:pt idx="4612">3</cx:pt>
          <cx:pt idx="4613">2</cx:pt>
          <cx:pt idx="4614">2</cx:pt>
          <cx:pt idx="4615">1</cx:pt>
          <cx:pt idx="4616">2</cx:pt>
          <cx:pt idx="4617">1</cx:pt>
          <cx:pt idx="4618">4</cx:pt>
          <cx:pt idx="4619">5</cx:pt>
          <cx:pt idx="4620">4</cx:pt>
          <cx:pt idx="4621">2</cx:pt>
          <cx:pt idx="4622">3</cx:pt>
          <cx:pt idx="4623">4</cx:pt>
          <cx:pt idx="4624">2</cx:pt>
          <cx:pt idx="4625">4</cx:pt>
          <cx:pt idx="4626">1</cx:pt>
          <cx:pt idx="4627">3</cx:pt>
          <cx:pt idx="4628">1</cx:pt>
          <cx:pt idx="4629">6</cx:pt>
          <cx:pt idx="4630">3</cx:pt>
          <cx:pt idx="4631">2</cx:pt>
          <cx:pt idx="4632">3</cx:pt>
          <cx:pt idx="4633">2</cx:pt>
          <cx:pt idx="4634">3</cx:pt>
          <cx:pt idx="4635">4</cx:pt>
          <cx:pt idx="4636">2</cx:pt>
          <cx:pt idx="4637">1</cx:pt>
          <cx:pt idx="4638">4</cx:pt>
          <cx:pt idx="4639">5</cx:pt>
          <cx:pt idx="4640">2</cx:pt>
          <cx:pt idx="4641">1</cx:pt>
          <cx:pt idx="4642">1</cx:pt>
          <cx:pt idx="4643">1</cx:pt>
          <cx:pt idx="4644">1</cx:pt>
          <cx:pt idx="4645">1</cx:pt>
          <cx:pt idx="4646">1</cx:pt>
          <cx:pt idx="4647">1</cx:pt>
          <cx:pt idx="4648">3</cx:pt>
          <cx:pt idx="4649">1</cx:pt>
          <cx:pt idx="4650">1</cx:pt>
          <cx:pt idx="4651">3</cx:pt>
          <cx:pt idx="4652">4</cx:pt>
          <cx:pt idx="4653">3</cx:pt>
          <cx:pt idx="4654">1</cx:pt>
          <cx:pt idx="4655">1</cx:pt>
          <cx:pt idx="4656">2</cx:pt>
          <cx:pt idx="4657">2</cx:pt>
          <cx:pt idx="4658">1</cx:pt>
          <cx:pt idx="4659">2</cx:pt>
          <cx:pt idx="4660">3</cx:pt>
          <cx:pt idx="4661">2</cx:pt>
          <cx:pt idx="4662">1</cx:pt>
          <cx:pt idx="4663">1</cx:pt>
          <cx:pt idx="4664">1</cx:pt>
          <cx:pt idx="4665">1</cx:pt>
          <cx:pt idx="4666">1</cx:pt>
          <cx:pt idx="4667">2</cx:pt>
          <cx:pt idx="4668">1</cx:pt>
          <cx:pt idx="4669">2</cx:pt>
          <cx:pt idx="4670">1</cx:pt>
          <cx:pt idx="4671">1</cx:pt>
          <cx:pt idx="4672">2</cx:pt>
          <cx:pt idx="4673">3</cx:pt>
          <cx:pt idx="4674">1</cx:pt>
          <cx:pt idx="4675">1</cx:pt>
          <cx:pt idx="4676">2</cx:pt>
          <cx:pt idx="4677">2</cx:pt>
          <cx:pt idx="4678">1</cx:pt>
          <cx:pt idx="4679">1</cx:pt>
          <cx:pt idx="4680">2</cx:pt>
          <cx:pt idx="4681">1</cx:pt>
          <cx:pt idx="4682">2</cx:pt>
          <cx:pt idx="4683">3</cx:pt>
          <cx:pt idx="4684">2</cx:pt>
          <cx:pt idx="4685">2</cx:pt>
          <cx:pt idx="4686">2</cx:pt>
          <cx:pt idx="4687">2</cx:pt>
          <cx:pt idx="4688">3</cx:pt>
          <cx:pt idx="4689">2</cx:pt>
          <cx:pt idx="4690">1</cx:pt>
          <cx:pt idx="4691">1</cx:pt>
          <cx:pt idx="4692">2</cx:pt>
          <cx:pt idx="4693">1</cx:pt>
          <cx:pt idx="4694">2</cx:pt>
          <cx:pt idx="4695">1</cx:pt>
          <cx:pt idx="4696">2</cx:pt>
          <cx:pt idx="4697">2</cx:pt>
          <cx:pt idx="4698">2</cx:pt>
          <cx:pt idx="4699">4</cx:pt>
          <cx:pt idx="4700">5</cx:pt>
          <cx:pt idx="4701">1</cx:pt>
          <cx:pt idx="4702">2</cx:pt>
          <cx:pt idx="4703">3</cx:pt>
          <cx:pt idx="4704">5</cx:pt>
          <cx:pt idx="4705">1</cx:pt>
          <cx:pt idx="4706">4</cx:pt>
          <cx:pt idx="4707">1</cx:pt>
          <cx:pt idx="4708">5</cx:pt>
          <cx:pt idx="4709">3</cx:pt>
          <cx:pt idx="4710">2</cx:pt>
          <cx:pt idx="4711">3</cx:pt>
          <cx:pt idx="4712">3</cx:pt>
          <cx:pt idx="4713">2</cx:pt>
          <cx:pt idx="4714">1</cx:pt>
          <cx:pt idx="4715">1</cx:pt>
          <cx:pt idx="4716">1</cx:pt>
          <cx:pt idx="4717">3</cx:pt>
          <cx:pt idx="4718">1</cx:pt>
          <cx:pt idx="4719">1</cx:pt>
          <cx:pt idx="4720">1</cx:pt>
          <cx:pt idx="4721">1</cx:pt>
          <cx:pt idx="4722">3</cx:pt>
          <cx:pt idx="4723">1</cx:pt>
          <cx:pt idx="4724">1</cx:pt>
          <cx:pt idx="4725">1</cx:pt>
          <cx:pt idx="4726">1</cx:pt>
          <cx:pt idx="4727">1</cx:pt>
          <cx:pt idx="4728">5</cx:pt>
          <cx:pt idx="4729">1</cx:pt>
          <cx:pt idx="4730">2</cx:pt>
          <cx:pt idx="4731">1</cx:pt>
          <cx:pt idx="4732">1</cx:pt>
          <cx:pt idx="4733">2</cx:pt>
          <cx:pt idx="4734">3</cx:pt>
          <cx:pt idx="4735">1</cx:pt>
          <cx:pt idx="4736">4</cx:pt>
          <cx:pt idx="4737">2</cx:pt>
          <cx:pt idx="4738">3</cx:pt>
          <cx:pt idx="4739">3</cx:pt>
          <cx:pt idx="4740">2</cx:pt>
          <cx:pt idx="4741">1</cx:pt>
          <cx:pt idx="4742">2</cx:pt>
          <cx:pt idx="4743">4</cx:pt>
          <cx:pt idx="4744">4</cx:pt>
          <cx:pt idx="4745">2</cx:pt>
          <cx:pt idx="4746">2</cx:pt>
          <cx:pt idx="4747">1</cx:pt>
          <cx:pt idx="4748">4</cx:pt>
          <cx:pt idx="4749">2</cx:pt>
          <cx:pt idx="4750">2</cx:pt>
          <cx:pt idx="4751">5</cx:pt>
          <cx:pt idx="4752">5</cx:pt>
          <cx:pt idx="4753">3</cx:pt>
          <cx:pt idx="4754">1</cx:pt>
          <cx:pt idx="4755">2</cx:pt>
          <cx:pt idx="4756">5</cx:pt>
          <cx:pt idx="4757">2</cx:pt>
          <cx:pt idx="4758">2</cx:pt>
          <cx:pt idx="4759">3</cx:pt>
          <cx:pt idx="4760">2</cx:pt>
          <cx:pt idx="4761">5</cx:pt>
          <cx:pt idx="4762">2</cx:pt>
          <cx:pt idx="4763">1</cx:pt>
          <cx:pt idx="4764">1</cx:pt>
          <cx:pt idx="4765">2</cx:pt>
          <cx:pt idx="4766">3</cx:pt>
          <cx:pt idx="4767">1</cx:pt>
          <cx:pt idx="4768">1</cx:pt>
          <cx:pt idx="4769">2</cx:pt>
          <cx:pt idx="4770">1</cx:pt>
          <cx:pt idx="4771">3</cx:pt>
          <cx:pt idx="4772">3</cx:pt>
          <cx:pt idx="4773">1</cx:pt>
          <cx:pt idx="4774">4</cx:pt>
          <cx:pt idx="4775">1</cx:pt>
          <cx:pt idx="4776">2</cx:pt>
          <cx:pt idx="4777">5</cx:pt>
          <cx:pt idx="4778">1</cx:pt>
          <cx:pt idx="4779">1</cx:pt>
          <cx:pt idx="4780">2</cx:pt>
          <cx:pt idx="4781">1</cx:pt>
          <cx:pt idx="4782">2</cx:pt>
          <cx:pt idx="4783">2</cx:pt>
          <cx:pt idx="4784">2</cx:pt>
          <cx:pt idx="4785">2</cx:pt>
          <cx:pt idx="4786">3</cx:pt>
          <cx:pt idx="4787">1</cx:pt>
          <cx:pt idx="4788">1</cx:pt>
          <cx:pt idx="4789">4</cx:pt>
          <cx:pt idx="4790">1</cx:pt>
          <cx:pt idx="4791">1</cx:pt>
          <cx:pt idx="4792">2</cx:pt>
          <cx:pt idx="4793">1</cx:pt>
          <cx:pt idx="4794">2</cx:pt>
          <cx:pt idx="4795">3</cx:pt>
          <cx:pt idx="4796">2</cx:pt>
          <cx:pt idx="4797">4</cx:pt>
          <cx:pt idx="4798">8</cx:pt>
          <cx:pt idx="4799">4</cx:pt>
          <cx:pt idx="4800">1</cx:pt>
          <cx:pt idx="4801">3</cx:pt>
          <cx:pt idx="4802">4</cx:pt>
          <cx:pt idx="4803">2</cx:pt>
          <cx:pt idx="4804">1</cx:pt>
          <cx:pt idx="4805">1</cx:pt>
          <cx:pt idx="4806">1</cx:pt>
          <cx:pt idx="4807">1</cx:pt>
          <cx:pt idx="4808">4</cx:pt>
          <cx:pt idx="4809">1</cx:pt>
          <cx:pt idx="4810">3</cx:pt>
          <cx:pt idx="4811">3</cx:pt>
          <cx:pt idx="4812">1</cx:pt>
          <cx:pt idx="4813">3</cx:pt>
          <cx:pt idx="4814">2</cx:pt>
          <cx:pt idx="4815">3</cx:pt>
          <cx:pt idx="4816">2</cx:pt>
          <cx:pt idx="4817">1</cx:pt>
          <cx:pt idx="4818">2</cx:pt>
          <cx:pt idx="4819">2</cx:pt>
          <cx:pt idx="4820">1</cx:pt>
          <cx:pt idx="4821">1</cx:pt>
          <cx:pt idx="4822">2</cx:pt>
          <cx:pt idx="4823">1</cx:pt>
          <cx:pt idx="4824">1</cx:pt>
          <cx:pt idx="4825">1</cx:pt>
          <cx:pt idx="4826">5</cx:pt>
          <cx:pt idx="4827">3</cx:pt>
          <cx:pt idx="4828">1</cx:pt>
          <cx:pt idx="4829">1</cx:pt>
          <cx:pt idx="4830">3</cx:pt>
          <cx:pt idx="4831">4</cx:pt>
          <cx:pt idx="4832">3</cx:pt>
          <cx:pt idx="4833">5</cx:pt>
          <cx:pt idx="4834">1</cx:pt>
          <cx:pt idx="4835">1</cx:pt>
          <cx:pt idx="4836">2</cx:pt>
          <cx:pt idx="4837">1</cx:pt>
          <cx:pt idx="4838">3</cx:pt>
          <cx:pt idx="4839">2</cx:pt>
          <cx:pt idx="4840">1</cx:pt>
          <cx:pt idx="4841">1</cx:pt>
          <cx:pt idx="4842">2</cx:pt>
          <cx:pt idx="4843">1</cx:pt>
          <cx:pt idx="4844">1</cx:pt>
          <cx:pt idx="4845">3</cx:pt>
          <cx:pt idx="4846">3</cx:pt>
          <cx:pt idx="4847">4</cx:pt>
          <cx:pt idx="4848">2</cx:pt>
          <cx:pt idx="4849">4</cx:pt>
          <cx:pt idx="4850">2</cx:pt>
          <cx:pt idx="4851">2</cx:pt>
          <cx:pt idx="4852">2</cx:pt>
          <cx:pt idx="4853">1</cx:pt>
          <cx:pt idx="4854">3</cx:pt>
          <cx:pt idx="4855">1</cx:pt>
          <cx:pt idx="4856">2</cx:pt>
          <cx:pt idx="4857">1</cx:pt>
          <cx:pt idx="4858">1</cx:pt>
          <cx:pt idx="4859">1</cx:pt>
          <cx:pt idx="4860">1</cx:pt>
          <cx:pt idx="4861">1</cx:pt>
          <cx:pt idx="4862">2</cx:pt>
          <cx:pt idx="4863">2</cx:pt>
          <cx:pt idx="4864">1</cx:pt>
          <cx:pt idx="4865">2</cx:pt>
          <cx:pt idx="4866">2</cx:pt>
          <cx:pt idx="4867">3</cx:pt>
          <cx:pt idx="4868">2</cx:pt>
          <cx:pt idx="4869">2</cx:pt>
          <cx:pt idx="4870">1</cx:pt>
          <cx:pt idx="4871">3</cx:pt>
          <cx:pt idx="4872">2</cx:pt>
          <cx:pt idx="4873">1</cx:pt>
          <cx:pt idx="4874">4</cx:pt>
          <cx:pt idx="4875">2</cx:pt>
          <cx:pt idx="4876">3</cx:pt>
          <cx:pt idx="4877">2</cx:pt>
          <cx:pt idx="4878">2</cx:pt>
          <cx:pt idx="4879">1</cx:pt>
          <cx:pt idx="4880">1</cx:pt>
          <cx:pt idx="4881">1</cx:pt>
          <cx:pt idx="4882">1</cx:pt>
          <cx:pt idx="4883">2</cx:pt>
          <cx:pt idx="4884">2</cx:pt>
          <cx:pt idx="4885">3</cx:pt>
          <cx:pt idx="4886">1</cx:pt>
          <cx:pt idx="4887">1</cx:pt>
          <cx:pt idx="4888">1</cx:pt>
          <cx:pt idx="4889">1</cx:pt>
          <cx:pt idx="4890">1</cx:pt>
          <cx:pt idx="4891">2</cx:pt>
          <cx:pt idx="4892">2</cx:pt>
          <cx:pt idx="4893">3</cx:pt>
          <cx:pt idx="4894">1</cx:pt>
          <cx:pt idx="4895">2</cx:pt>
          <cx:pt idx="4896">2</cx:pt>
          <cx:pt idx="4897">1</cx:pt>
          <cx:pt idx="4898">4</cx:pt>
          <cx:pt idx="4899">2</cx:pt>
          <cx:pt idx="4900">2</cx:pt>
          <cx:pt idx="4901">2</cx:pt>
          <cx:pt idx="4902">2</cx:pt>
          <cx:pt idx="4903">1</cx:pt>
          <cx:pt idx="4904">3</cx:pt>
          <cx:pt idx="4905">1</cx:pt>
          <cx:pt idx="4906">4</cx:pt>
          <cx:pt idx="4907">1</cx:pt>
          <cx:pt idx="4908">1</cx:pt>
          <cx:pt idx="4909">1</cx:pt>
          <cx:pt idx="4910">1</cx:pt>
          <cx:pt idx="4911">5</cx:pt>
          <cx:pt idx="4912">3</cx:pt>
          <cx:pt idx="4913">3</cx:pt>
          <cx:pt idx="4914">1</cx:pt>
          <cx:pt idx="4915">6</cx:pt>
          <cx:pt idx="4916">3</cx:pt>
          <cx:pt idx="4917">2</cx:pt>
          <cx:pt idx="4918">2</cx:pt>
          <cx:pt idx="4919">3</cx:pt>
          <cx:pt idx="4920">1</cx:pt>
          <cx:pt idx="4921">1</cx:pt>
          <cx:pt idx="4922">2</cx:pt>
          <cx:pt idx="4923">6</cx:pt>
          <cx:pt idx="4924">7</cx:pt>
          <cx:pt idx="4925">1</cx:pt>
          <cx:pt idx="4926">1</cx:pt>
          <cx:pt idx="4927">1</cx:pt>
          <cx:pt idx="4928">1</cx:pt>
          <cx:pt idx="4929">1</cx:pt>
          <cx:pt idx="4930">1</cx:pt>
          <cx:pt idx="4931">2</cx:pt>
          <cx:pt idx="4932">1</cx:pt>
          <cx:pt idx="4933">1</cx:pt>
          <cx:pt idx="4934">2</cx:pt>
          <cx:pt idx="4935">2</cx:pt>
          <cx:pt idx="4936">1</cx:pt>
          <cx:pt idx="4937">1</cx:pt>
          <cx:pt idx="4938">2</cx:pt>
          <cx:pt idx="4939">2</cx:pt>
          <cx:pt idx="4940">4</cx:pt>
          <cx:pt idx="4941">4</cx:pt>
          <cx:pt idx="4942">1</cx:pt>
          <cx:pt idx="4943">4</cx:pt>
          <cx:pt idx="4944">2</cx:pt>
          <cx:pt idx="4945">2</cx:pt>
          <cx:pt idx="4946">2</cx:pt>
          <cx:pt idx="4947">1</cx:pt>
          <cx:pt idx="4948">1</cx:pt>
          <cx:pt idx="4949">3</cx:pt>
          <cx:pt idx="4950">5</cx:pt>
          <cx:pt idx="4951">2</cx:pt>
          <cx:pt idx="4952">1</cx:pt>
          <cx:pt idx="4953">3</cx:pt>
          <cx:pt idx="4954">2</cx:pt>
          <cx:pt idx="4955">2</cx:pt>
          <cx:pt idx="4956">1</cx:pt>
          <cx:pt idx="4957">3</cx:pt>
          <cx:pt idx="4958">4</cx:pt>
          <cx:pt idx="4959">5</cx:pt>
          <cx:pt idx="4960">1</cx:pt>
          <cx:pt idx="4961">1</cx:pt>
          <cx:pt idx="4962">3</cx:pt>
          <cx:pt idx="4963">1</cx:pt>
          <cx:pt idx="4964">3</cx:pt>
          <cx:pt idx="4965">2</cx:pt>
          <cx:pt idx="4966">1</cx:pt>
          <cx:pt idx="4967">2</cx:pt>
          <cx:pt idx="4968">1</cx:pt>
          <cx:pt idx="4969">2</cx:pt>
          <cx:pt idx="4970">2</cx:pt>
          <cx:pt idx="4971">1</cx:pt>
          <cx:pt idx="4972">4</cx:pt>
          <cx:pt idx="4973">3</cx:pt>
          <cx:pt idx="4974">1</cx:pt>
          <cx:pt idx="4975">4</cx:pt>
          <cx:pt idx="4976">4</cx:pt>
          <cx:pt idx="4977">1</cx:pt>
          <cx:pt idx="4978">2</cx:pt>
          <cx:pt idx="4979">1</cx:pt>
          <cx:pt idx="4980">6</cx:pt>
          <cx:pt idx="4981">2</cx:pt>
          <cx:pt idx="4982">2</cx:pt>
          <cx:pt idx="4983">1</cx:pt>
          <cx:pt idx="4984">3</cx:pt>
          <cx:pt idx="4985">1</cx:pt>
          <cx:pt idx="4986">3</cx:pt>
          <cx:pt idx="4987">2</cx:pt>
          <cx:pt idx="4988">1</cx:pt>
          <cx:pt idx="4989">5</cx:pt>
          <cx:pt idx="4990">1</cx:pt>
          <cx:pt idx="4991">1</cx:pt>
          <cx:pt idx="4992">3</cx:pt>
          <cx:pt idx="4993">3</cx:pt>
          <cx:pt idx="4994">1</cx:pt>
          <cx:pt idx="4995">1</cx:pt>
          <cx:pt idx="4996">4</cx:pt>
          <cx:pt idx="4997">2</cx:pt>
          <cx:pt idx="4998">2</cx:pt>
          <cx:pt idx="4999">3</cx:pt>
          <cx:pt idx="5000">3</cx:pt>
          <cx:pt idx="5001">3</cx:pt>
          <cx:pt idx="5002">1</cx:pt>
          <cx:pt idx="5003">2</cx:pt>
          <cx:pt idx="5004">2</cx:pt>
          <cx:pt idx="5005">5</cx:pt>
          <cx:pt idx="5006">1</cx:pt>
          <cx:pt idx="5007">1</cx:pt>
          <cx:pt idx="5008">1</cx:pt>
          <cx:pt idx="5009">4</cx:pt>
          <cx:pt idx="5010">5</cx:pt>
          <cx:pt idx="5011">3</cx:pt>
          <cx:pt idx="5012">3</cx:pt>
          <cx:pt idx="5013">3</cx:pt>
          <cx:pt idx="5014">4</cx:pt>
          <cx:pt idx="5015">1</cx:pt>
          <cx:pt idx="5016">1</cx:pt>
          <cx:pt idx="5017">2</cx:pt>
          <cx:pt idx="5018">1</cx:pt>
          <cx:pt idx="5019">5</cx:pt>
          <cx:pt idx="5020">7</cx:pt>
          <cx:pt idx="5021">3</cx:pt>
          <cx:pt idx="5022">1</cx:pt>
          <cx:pt idx="5023">2</cx:pt>
          <cx:pt idx="5024">4</cx:pt>
          <cx:pt idx="5025">2</cx:pt>
          <cx:pt idx="5026">4</cx:pt>
          <cx:pt idx="5027">3</cx:pt>
          <cx:pt idx="5028">4</cx:pt>
          <cx:pt idx="5029">3</cx:pt>
          <cx:pt idx="5030">1</cx:pt>
          <cx:pt idx="5031">1</cx:pt>
          <cx:pt idx="5032">4</cx:pt>
          <cx:pt idx="5033">2</cx:pt>
          <cx:pt idx="5034">1</cx:pt>
          <cx:pt idx="5035">6</cx:pt>
          <cx:pt idx="5036">2</cx:pt>
          <cx:pt idx="5037">1</cx:pt>
          <cx:pt idx="5038">4</cx:pt>
          <cx:pt idx="5039">1</cx:pt>
          <cx:pt idx="5040">1</cx:pt>
          <cx:pt idx="5041">2</cx:pt>
          <cx:pt idx="5042">1</cx:pt>
          <cx:pt idx="5043">2</cx:pt>
          <cx:pt idx="5044">3</cx:pt>
          <cx:pt idx="5045">3</cx:pt>
          <cx:pt idx="5046">1</cx:pt>
          <cx:pt idx="5047">5</cx:pt>
          <cx:pt idx="5048">3</cx:pt>
          <cx:pt idx="5049">2</cx:pt>
          <cx:pt idx="5050">2</cx:pt>
          <cx:pt idx="5051">1</cx:pt>
          <cx:pt idx="5052">3</cx:pt>
          <cx:pt idx="5053">2</cx:pt>
          <cx:pt idx="5054">2</cx:pt>
          <cx:pt idx="5055">2</cx:pt>
          <cx:pt idx="5056">2</cx:pt>
          <cx:pt idx="5057">2</cx:pt>
          <cx:pt idx="5058">3</cx:pt>
          <cx:pt idx="5059">2</cx:pt>
          <cx:pt idx="5060">3</cx:pt>
          <cx:pt idx="5061">1</cx:pt>
          <cx:pt idx="5062">1</cx:pt>
          <cx:pt idx="5063">6</cx:pt>
          <cx:pt idx="5064">2</cx:pt>
          <cx:pt idx="5065">1</cx:pt>
          <cx:pt idx="5066">5</cx:pt>
          <cx:pt idx="5067">2</cx:pt>
          <cx:pt idx="5068">4</cx:pt>
          <cx:pt idx="5069">1</cx:pt>
          <cx:pt idx="5070">1</cx:pt>
          <cx:pt idx="5071">1</cx:pt>
          <cx:pt idx="5072">1</cx:pt>
          <cx:pt idx="5073">2</cx:pt>
          <cx:pt idx="5074">3</cx:pt>
          <cx:pt idx="5075">3</cx:pt>
          <cx:pt idx="5076">1</cx:pt>
          <cx:pt idx="5077">5</cx:pt>
          <cx:pt idx="5078">2</cx:pt>
          <cx:pt idx="5079">3</cx:pt>
          <cx:pt idx="5080">3</cx:pt>
          <cx:pt idx="5081">4</cx:pt>
          <cx:pt idx="5082">1</cx:pt>
          <cx:pt idx="5083">5</cx:pt>
          <cx:pt idx="5084">2</cx:pt>
          <cx:pt idx="5085">1</cx:pt>
          <cx:pt idx="5086">1</cx:pt>
          <cx:pt idx="5087">1</cx:pt>
          <cx:pt idx="5088">3</cx:pt>
          <cx:pt idx="5089">1</cx:pt>
          <cx:pt idx="5090">3</cx:pt>
          <cx:pt idx="5091">1</cx:pt>
          <cx:pt idx="5092">2</cx:pt>
          <cx:pt idx="5093">1</cx:pt>
          <cx:pt idx="5094">1</cx:pt>
          <cx:pt idx="5095">1</cx:pt>
          <cx:pt idx="5096">2</cx:pt>
          <cx:pt idx="5097">1</cx:pt>
          <cx:pt idx="5098">1</cx:pt>
          <cx:pt idx="5099">1</cx:pt>
          <cx:pt idx="5100">1</cx:pt>
          <cx:pt idx="5101">2</cx:pt>
          <cx:pt idx="5102">1</cx:pt>
          <cx:pt idx="5103">1</cx:pt>
          <cx:pt idx="5104">2</cx:pt>
          <cx:pt idx="5105">1</cx:pt>
          <cx:pt idx="5106">3</cx:pt>
          <cx:pt idx="5107">4</cx:pt>
          <cx:pt idx="5108">1</cx:pt>
          <cx:pt idx="5109">1</cx:pt>
          <cx:pt idx="5110">1</cx:pt>
          <cx:pt idx="5111">1</cx:pt>
          <cx:pt idx="5112">4</cx:pt>
          <cx:pt idx="5113">1</cx:pt>
          <cx:pt idx="5114">1</cx:pt>
          <cx:pt idx="5115">1</cx:pt>
          <cx:pt idx="5116">1</cx:pt>
          <cx:pt idx="5117">4</cx:pt>
          <cx:pt idx="5118">5</cx:pt>
          <cx:pt idx="5119">1</cx:pt>
          <cx:pt idx="5120">1</cx:pt>
          <cx:pt idx="5121">7</cx:pt>
          <cx:pt idx="5122">2</cx:pt>
          <cx:pt idx="5123">2</cx:pt>
          <cx:pt idx="5124">3</cx:pt>
          <cx:pt idx="5125">2</cx:pt>
          <cx:pt idx="5126">4</cx:pt>
          <cx:pt idx="5127">1</cx:pt>
          <cx:pt idx="5128">3</cx:pt>
          <cx:pt idx="5129">3</cx:pt>
          <cx:pt idx="5130">2</cx:pt>
          <cx:pt idx="5131">1</cx:pt>
          <cx:pt idx="5132">2</cx:pt>
          <cx:pt idx="5133">2</cx:pt>
          <cx:pt idx="5134">2</cx:pt>
          <cx:pt idx="5135">1</cx:pt>
          <cx:pt idx="5136">2</cx:pt>
          <cx:pt idx="5137">2</cx:pt>
          <cx:pt idx="5138">3</cx:pt>
          <cx:pt idx="5139">2</cx:pt>
          <cx:pt idx="5140">1</cx:pt>
          <cx:pt idx="5141">2</cx:pt>
          <cx:pt idx="5142">2</cx:pt>
          <cx:pt idx="5143">2</cx:pt>
          <cx:pt idx="5144">1</cx:pt>
          <cx:pt idx="5145">1</cx:pt>
          <cx:pt idx="5146">2</cx:pt>
          <cx:pt idx="5147">1</cx:pt>
          <cx:pt idx="5148">2</cx:pt>
          <cx:pt idx="5149">3</cx:pt>
          <cx:pt idx="5150">1</cx:pt>
          <cx:pt idx="5151">2</cx:pt>
          <cx:pt idx="5152">1</cx:pt>
          <cx:pt idx="5153">1</cx:pt>
          <cx:pt idx="5154">1</cx:pt>
          <cx:pt idx="5155">1</cx:pt>
          <cx:pt idx="5156">1</cx:pt>
          <cx:pt idx="5157">2</cx:pt>
          <cx:pt idx="5158">1</cx:pt>
          <cx:pt idx="5159">1</cx:pt>
          <cx:pt idx="5160">1</cx:pt>
          <cx:pt idx="5161">1</cx:pt>
          <cx:pt idx="5162">4</cx:pt>
          <cx:pt idx="5163">1</cx:pt>
          <cx:pt idx="5164">1</cx:pt>
          <cx:pt idx="5165">4</cx:pt>
          <cx:pt idx="5166">3</cx:pt>
          <cx:pt idx="5167">1</cx:pt>
          <cx:pt idx="5168">1</cx:pt>
          <cx:pt idx="5169">1</cx:pt>
          <cx:pt idx="5170">1</cx:pt>
          <cx:pt idx="5171">3</cx:pt>
          <cx:pt idx="5172">2</cx:pt>
          <cx:pt idx="5173">3</cx:pt>
          <cx:pt idx="5174">3</cx:pt>
          <cx:pt idx="5175">4</cx:pt>
          <cx:pt idx="5176">3</cx:pt>
          <cx:pt idx="5177">1</cx:pt>
          <cx:pt idx="5178">1</cx:pt>
          <cx:pt idx="5179">1</cx:pt>
          <cx:pt idx="5180">1</cx:pt>
          <cx:pt idx="5181">1</cx:pt>
          <cx:pt idx="5182">2</cx:pt>
          <cx:pt idx="5183">2</cx:pt>
          <cx:pt idx="5184">1</cx:pt>
          <cx:pt idx="5185">1</cx:pt>
          <cx:pt idx="5186">2</cx:pt>
          <cx:pt idx="5187">1</cx:pt>
          <cx:pt idx="5188">2</cx:pt>
          <cx:pt idx="5189">1</cx:pt>
          <cx:pt idx="5190">1</cx:pt>
          <cx:pt idx="5191">5</cx:pt>
          <cx:pt idx="5192">1</cx:pt>
          <cx:pt idx="5193">1</cx:pt>
          <cx:pt idx="5194">3</cx:pt>
          <cx:pt idx="5195">1</cx:pt>
          <cx:pt idx="5196">2</cx:pt>
          <cx:pt idx="5197">4</cx:pt>
          <cx:pt idx="5198">5</cx:pt>
          <cx:pt idx="5199">5</cx:pt>
          <cx:pt idx="5200">1</cx:pt>
          <cx:pt idx="5201">3</cx:pt>
          <cx:pt idx="5202">4</cx:pt>
          <cx:pt idx="5203">3</cx:pt>
          <cx:pt idx="5204">2</cx:pt>
          <cx:pt idx="5205">1</cx:pt>
          <cx:pt idx="5206">3</cx:pt>
          <cx:pt idx="5207">2</cx:pt>
          <cx:pt idx="5208">2</cx:pt>
          <cx:pt idx="5209">1</cx:pt>
          <cx:pt idx="5210">2</cx:pt>
          <cx:pt idx="5211">2</cx:pt>
          <cx:pt idx="5212">2</cx:pt>
          <cx:pt idx="5213">3</cx:pt>
          <cx:pt idx="5214">1</cx:pt>
          <cx:pt idx="5215">3</cx:pt>
          <cx:pt idx="5216">2</cx:pt>
          <cx:pt idx="5217">1</cx:pt>
          <cx:pt idx="5218">3</cx:pt>
          <cx:pt idx="5219">4</cx:pt>
          <cx:pt idx="5220">3</cx:pt>
          <cx:pt idx="5221">3</cx:pt>
          <cx:pt idx="5222">3</cx:pt>
          <cx:pt idx="5223">2</cx:pt>
          <cx:pt idx="5224">3</cx:pt>
          <cx:pt idx="5225">1</cx:pt>
          <cx:pt idx="5226">1</cx:pt>
          <cx:pt idx="5227">2</cx:pt>
          <cx:pt idx="5228">2</cx:pt>
          <cx:pt idx="5229">2</cx:pt>
          <cx:pt idx="5230">2</cx:pt>
          <cx:pt idx="5231">3</cx:pt>
          <cx:pt idx="5232">3</cx:pt>
          <cx:pt idx="5233">2</cx:pt>
          <cx:pt idx="5234">1</cx:pt>
          <cx:pt idx="5235">2</cx:pt>
          <cx:pt idx="5236">1</cx:pt>
          <cx:pt idx="5237">1</cx:pt>
          <cx:pt idx="5238">2</cx:pt>
          <cx:pt idx="5239">2</cx:pt>
          <cx:pt idx="5240">2</cx:pt>
          <cx:pt idx="5241">1</cx:pt>
          <cx:pt idx="5242">3</cx:pt>
          <cx:pt idx="5243">5</cx:pt>
          <cx:pt idx="5244">2</cx:pt>
          <cx:pt idx="5245">1</cx:pt>
          <cx:pt idx="5246">1</cx:pt>
          <cx:pt idx="5247">4</cx:pt>
          <cx:pt idx="5248">2</cx:pt>
          <cx:pt idx="5249">2</cx:pt>
          <cx:pt idx="5250">1</cx:pt>
          <cx:pt idx="5251">1</cx:pt>
          <cx:pt idx="5252">1</cx:pt>
          <cx:pt idx="5253">3</cx:pt>
          <cx:pt idx="5254">3</cx:pt>
          <cx:pt idx="5255">3</cx:pt>
          <cx:pt idx="5256">2</cx:pt>
          <cx:pt idx="5257">3</cx:pt>
          <cx:pt idx="5258">1</cx:pt>
          <cx:pt idx="5259">5</cx:pt>
          <cx:pt idx="5260">1</cx:pt>
          <cx:pt idx="5261">1</cx:pt>
          <cx:pt idx="5262">2</cx:pt>
          <cx:pt idx="5263">1</cx:pt>
          <cx:pt idx="5264">4</cx:pt>
          <cx:pt idx="5265">3</cx:pt>
          <cx:pt idx="5266">5</cx:pt>
          <cx:pt idx="5267">1</cx:pt>
          <cx:pt idx="5268">1</cx:pt>
          <cx:pt idx="5269">2</cx:pt>
          <cx:pt idx="5270">2</cx:pt>
          <cx:pt idx="5271">2</cx:pt>
          <cx:pt idx="5272">1</cx:pt>
          <cx:pt idx="5273">2</cx:pt>
          <cx:pt idx="5274">2</cx:pt>
          <cx:pt idx="5275">2</cx:pt>
          <cx:pt idx="5276">1</cx:pt>
          <cx:pt idx="5277">1</cx:pt>
          <cx:pt idx="5278">4</cx:pt>
          <cx:pt idx="5279">1</cx:pt>
          <cx:pt idx="5280">2</cx:pt>
          <cx:pt idx="5281">3</cx:pt>
          <cx:pt idx="5282">1</cx:pt>
          <cx:pt idx="5283">4</cx:pt>
          <cx:pt idx="5284">1</cx:pt>
          <cx:pt idx="5285">4</cx:pt>
          <cx:pt idx="5286">3</cx:pt>
          <cx:pt idx="5287">1</cx:pt>
          <cx:pt idx="5288">1</cx:pt>
          <cx:pt idx="5289">1</cx:pt>
          <cx:pt idx="5290">1</cx:pt>
          <cx:pt idx="5291">2</cx:pt>
          <cx:pt idx="5292">3</cx:pt>
          <cx:pt idx="5293">2</cx:pt>
          <cx:pt idx="5294">1</cx:pt>
          <cx:pt idx="5295">3</cx:pt>
          <cx:pt idx="5296">2</cx:pt>
          <cx:pt idx="5297">1</cx:pt>
          <cx:pt idx="5298">2</cx:pt>
          <cx:pt idx="5299">5</cx:pt>
          <cx:pt idx="5300">3</cx:pt>
          <cx:pt idx="5301">4</cx:pt>
          <cx:pt idx="5302">8</cx:pt>
          <cx:pt idx="5303">2</cx:pt>
          <cx:pt idx="5304">3</cx:pt>
          <cx:pt idx="5305">3</cx:pt>
          <cx:pt idx="5306">1</cx:pt>
          <cx:pt idx="5307">6</cx:pt>
          <cx:pt idx="5308">1</cx:pt>
          <cx:pt idx="5309">4</cx:pt>
          <cx:pt idx="5310">1</cx:pt>
          <cx:pt idx="5311">2</cx:pt>
          <cx:pt idx="5312">3</cx:pt>
          <cx:pt idx="5313">2</cx:pt>
          <cx:pt idx="5314">2</cx:pt>
          <cx:pt idx="5315">1</cx:pt>
          <cx:pt idx="5316">2</cx:pt>
          <cx:pt idx="5317">1</cx:pt>
          <cx:pt idx="5318">2</cx:pt>
          <cx:pt idx="5319">2</cx:pt>
          <cx:pt idx="5320">3</cx:pt>
          <cx:pt idx="5321">5</cx:pt>
          <cx:pt idx="5322">3</cx:pt>
          <cx:pt idx="5323">1</cx:pt>
          <cx:pt idx="5324">1</cx:pt>
          <cx:pt idx="5325">4</cx:pt>
          <cx:pt idx="5326">4</cx:pt>
          <cx:pt idx="5327">1</cx:pt>
          <cx:pt idx="5328">3</cx:pt>
          <cx:pt idx="5329">1</cx:pt>
          <cx:pt idx="5330">1</cx:pt>
          <cx:pt idx="5331">2</cx:pt>
          <cx:pt idx="5332">2</cx:pt>
          <cx:pt idx="5333">2</cx:pt>
          <cx:pt idx="5334">3</cx:pt>
          <cx:pt idx="5335">1</cx:pt>
          <cx:pt idx="5336">2</cx:pt>
          <cx:pt idx="5337">1</cx:pt>
          <cx:pt idx="5338">1</cx:pt>
          <cx:pt idx="5339">7</cx:pt>
          <cx:pt idx="5340">3</cx:pt>
          <cx:pt idx="5341">2</cx:pt>
          <cx:pt idx="5342">2</cx:pt>
          <cx:pt idx="5343">3</cx:pt>
          <cx:pt idx="5344">1</cx:pt>
          <cx:pt idx="5345">2</cx:pt>
          <cx:pt idx="5346">1</cx:pt>
          <cx:pt idx="5347">1</cx:pt>
          <cx:pt idx="5348">3</cx:pt>
          <cx:pt idx="5349">1</cx:pt>
          <cx:pt idx="5350">3</cx:pt>
          <cx:pt idx="5351">3</cx:pt>
          <cx:pt idx="5352">1</cx:pt>
          <cx:pt idx="5353">2</cx:pt>
          <cx:pt idx="5354">2</cx:pt>
          <cx:pt idx="5355">3</cx:pt>
          <cx:pt idx="5356">4</cx:pt>
          <cx:pt idx="5357">2</cx:pt>
          <cx:pt idx="5358">4</cx:pt>
          <cx:pt idx="5359">3</cx:pt>
          <cx:pt idx="5360">4</cx:pt>
          <cx:pt idx="5361">2</cx:pt>
          <cx:pt idx="5362">3</cx:pt>
          <cx:pt idx="5363">2</cx:pt>
          <cx:pt idx="5364">1</cx:pt>
          <cx:pt idx="5365">1</cx:pt>
          <cx:pt idx="5366">2</cx:pt>
          <cx:pt idx="5367">3</cx:pt>
          <cx:pt idx="5368">2</cx:pt>
          <cx:pt idx="5369">2</cx:pt>
          <cx:pt idx="5370">2</cx:pt>
          <cx:pt idx="5371">1</cx:pt>
          <cx:pt idx="5372">2</cx:pt>
          <cx:pt idx="5373">1</cx:pt>
          <cx:pt idx="5374">4</cx:pt>
          <cx:pt idx="5375">2</cx:pt>
          <cx:pt idx="5376">5</cx:pt>
          <cx:pt idx="5377">1</cx:pt>
          <cx:pt idx="5378">2</cx:pt>
          <cx:pt idx="5379">1</cx:pt>
          <cx:pt idx="5380">1</cx:pt>
          <cx:pt idx="5381">5</cx:pt>
          <cx:pt idx="5382">3</cx:pt>
          <cx:pt idx="5383">2</cx:pt>
          <cx:pt idx="5384">1</cx:pt>
          <cx:pt idx="5385">1</cx:pt>
          <cx:pt idx="5386">1</cx:pt>
          <cx:pt idx="5387">2</cx:pt>
          <cx:pt idx="5388">2</cx:pt>
          <cx:pt idx="5389">1</cx:pt>
          <cx:pt idx="5390">7</cx:pt>
          <cx:pt idx="5391">1</cx:pt>
          <cx:pt idx="5392">2</cx:pt>
          <cx:pt idx="5393">2</cx:pt>
          <cx:pt idx="5394">2</cx:pt>
          <cx:pt idx="5395">2</cx:pt>
          <cx:pt idx="5396">1</cx:pt>
          <cx:pt idx="5397">1</cx:pt>
          <cx:pt idx="5398">1</cx:pt>
          <cx:pt idx="5399">2</cx:pt>
          <cx:pt idx="5400">3</cx:pt>
          <cx:pt idx="5401">2</cx:pt>
          <cx:pt idx="5402">1</cx:pt>
          <cx:pt idx="5403">2</cx:pt>
          <cx:pt idx="5404">3</cx:pt>
          <cx:pt idx="5405">3</cx:pt>
          <cx:pt idx="5406">1</cx:pt>
          <cx:pt idx="5407">4</cx:pt>
          <cx:pt idx="5408">2</cx:pt>
          <cx:pt idx="5409">8</cx:pt>
          <cx:pt idx="5410">1</cx:pt>
          <cx:pt idx="5411">1</cx:pt>
          <cx:pt idx="5412">2</cx:pt>
          <cx:pt idx="5413">2</cx:pt>
          <cx:pt idx="5414">1</cx:pt>
          <cx:pt idx="5415">4</cx:pt>
          <cx:pt idx="5416">1</cx:pt>
          <cx:pt idx="5417">3</cx:pt>
          <cx:pt idx="5418">1</cx:pt>
          <cx:pt idx="5419">3</cx:pt>
          <cx:pt idx="5420">1</cx:pt>
          <cx:pt idx="5421">1</cx:pt>
          <cx:pt idx="5422">2</cx:pt>
          <cx:pt idx="5423">3</cx:pt>
          <cx:pt idx="5424">2</cx:pt>
          <cx:pt idx="5425">1</cx:pt>
          <cx:pt idx="5426">1</cx:pt>
          <cx:pt idx="5427">1</cx:pt>
          <cx:pt idx="5428">1</cx:pt>
          <cx:pt idx="5429">4</cx:pt>
          <cx:pt idx="5430">1</cx:pt>
          <cx:pt idx="5431">3</cx:pt>
          <cx:pt idx="5432">2</cx:pt>
          <cx:pt idx="5433">3</cx:pt>
          <cx:pt idx="5434">4</cx:pt>
          <cx:pt idx="5435">2</cx:pt>
          <cx:pt idx="5436">1</cx:pt>
          <cx:pt idx="5437">3</cx:pt>
          <cx:pt idx="5438">3</cx:pt>
          <cx:pt idx="5439">3</cx:pt>
          <cx:pt idx="5440">2</cx:pt>
          <cx:pt idx="5441">1</cx:pt>
          <cx:pt idx="5442">3</cx:pt>
          <cx:pt idx="5443">4</cx:pt>
          <cx:pt idx="5444">5</cx:pt>
          <cx:pt idx="5445">1</cx:pt>
          <cx:pt idx="5446">4</cx:pt>
          <cx:pt idx="5447">5</cx:pt>
          <cx:pt idx="5448">2</cx:pt>
          <cx:pt idx="5449">6</cx:pt>
          <cx:pt idx="5450">4</cx:pt>
          <cx:pt idx="5451">4</cx:pt>
          <cx:pt idx="5452">2</cx:pt>
          <cx:pt idx="5453">3</cx:pt>
          <cx:pt idx="5454">3</cx:pt>
          <cx:pt idx="5455">1</cx:pt>
          <cx:pt idx="5456">1</cx:pt>
          <cx:pt idx="5457">2</cx:pt>
          <cx:pt idx="5458">5</cx:pt>
          <cx:pt idx="5459">4</cx:pt>
          <cx:pt idx="5460">3</cx:pt>
          <cx:pt idx="5461">5</cx:pt>
          <cx:pt idx="5462">5</cx:pt>
          <cx:pt idx="5463">5</cx:pt>
          <cx:pt idx="5464">1</cx:pt>
          <cx:pt idx="5465">5</cx:pt>
          <cx:pt idx="5466">2</cx:pt>
          <cx:pt idx="5467">1</cx:pt>
          <cx:pt idx="5468">1</cx:pt>
          <cx:pt idx="5469">2</cx:pt>
          <cx:pt idx="5470">2</cx:pt>
          <cx:pt idx="5471">2</cx:pt>
          <cx:pt idx="5472">1</cx:pt>
          <cx:pt idx="5473">1</cx:pt>
          <cx:pt idx="5474">1</cx:pt>
          <cx:pt idx="5475">1</cx:pt>
          <cx:pt idx="5476">3</cx:pt>
          <cx:pt idx="5477">1</cx:pt>
          <cx:pt idx="5478">3</cx:pt>
          <cx:pt idx="5479">2</cx:pt>
          <cx:pt idx="5480">3</cx:pt>
          <cx:pt idx="5481">2</cx:pt>
          <cx:pt idx="5482">2</cx:pt>
          <cx:pt idx="5483">3</cx:pt>
          <cx:pt idx="5484">2</cx:pt>
          <cx:pt idx="5485">4</cx:pt>
          <cx:pt idx="5486">4</cx:pt>
          <cx:pt idx="5487">1</cx:pt>
          <cx:pt idx="5488">1</cx:pt>
          <cx:pt idx="5489">1</cx:pt>
          <cx:pt idx="5490">1</cx:pt>
          <cx:pt idx="5491">2</cx:pt>
          <cx:pt idx="5492">4</cx:pt>
          <cx:pt idx="5493">1</cx:pt>
          <cx:pt idx="5494">3</cx:pt>
          <cx:pt idx="5495">1</cx:pt>
          <cx:pt idx="5496">1</cx:pt>
          <cx:pt idx="5497">2</cx:pt>
          <cx:pt idx="5498">1</cx:pt>
          <cx:pt idx="5499">2</cx:pt>
          <cx:pt idx="5500">2</cx:pt>
          <cx:pt idx="5501">2</cx:pt>
          <cx:pt idx="5502">2</cx:pt>
          <cx:pt idx="5503">1</cx:pt>
          <cx:pt idx="5504">3</cx:pt>
          <cx:pt idx="5505">1</cx:pt>
          <cx:pt idx="5506">1</cx:pt>
          <cx:pt idx="5507">1</cx:pt>
          <cx:pt idx="5508">2</cx:pt>
          <cx:pt idx="5509">1</cx:pt>
          <cx:pt idx="5510">2</cx:pt>
          <cx:pt idx="5511">2</cx:pt>
          <cx:pt idx="5512">2</cx:pt>
          <cx:pt idx="5513">2</cx:pt>
          <cx:pt idx="5514">1</cx:pt>
          <cx:pt idx="5515">2</cx:pt>
          <cx:pt idx="5516">2</cx:pt>
          <cx:pt idx="5517">3</cx:pt>
          <cx:pt idx="5518">1</cx:pt>
          <cx:pt idx="5519">3</cx:pt>
          <cx:pt idx="5520">4</cx:pt>
          <cx:pt idx="5521">2</cx:pt>
          <cx:pt idx="5522">1</cx:pt>
          <cx:pt idx="5523">2</cx:pt>
          <cx:pt idx="5524">3</cx:pt>
          <cx:pt idx="5525">2</cx:pt>
          <cx:pt idx="5526">1</cx:pt>
          <cx:pt idx="5527">3</cx:pt>
          <cx:pt idx="5528">2</cx:pt>
          <cx:pt idx="5529">3</cx:pt>
          <cx:pt idx="5530">1</cx:pt>
          <cx:pt idx="5531">1</cx:pt>
          <cx:pt idx="5532">1</cx:pt>
          <cx:pt idx="5533">1</cx:pt>
          <cx:pt idx="5534">1</cx:pt>
          <cx:pt idx="5535">1</cx:pt>
          <cx:pt idx="5536">2</cx:pt>
          <cx:pt idx="5537">4</cx:pt>
          <cx:pt idx="5538">4</cx:pt>
          <cx:pt idx="5539">3</cx:pt>
          <cx:pt idx="5540">1</cx:pt>
          <cx:pt idx="5541">1</cx:pt>
          <cx:pt idx="5542">1</cx:pt>
          <cx:pt idx="5543">2</cx:pt>
          <cx:pt idx="5544">1</cx:pt>
          <cx:pt idx="5545">1</cx:pt>
          <cx:pt idx="5546">2</cx:pt>
          <cx:pt idx="5547">1</cx:pt>
          <cx:pt idx="5548">1</cx:pt>
          <cx:pt idx="5549">3</cx:pt>
          <cx:pt idx="5550">1</cx:pt>
          <cx:pt idx="5551">4</cx:pt>
          <cx:pt idx="5552">4</cx:pt>
          <cx:pt idx="5553">1</cx:pt>
          <cx:pt idx="5554">3</cx:pt>
          <cx:pt idx="5555">2</cx:pt>
          <cx:pt idx="5556">3</cx:pt>
          <cx:pt idx="5557">5</cx:pt>
          <cx:pt idx="5558">3</cx:pt>
          <cx:pt idx="5559">2</cx:pt>
          <cx:pt idx="5560">1</cx:pt>
          <cx:pt idx="5561">3</cx:pt>
          <cx:pt idx="5562">3</cx:pt>
          <cx:pt idx="5563">1</cx:pt>
          <cx:pt idx="5564">2</cx:pt>
          <cx:pt idx="5565">2</cx:pt>
          <cx:pt idx="5566">1</cx:pt>
          <cx:pt idx="5567">3</cx:pt>
          <cx:pt idx="5568">1</cx:pt>
          <cx:pt idx="5569">3</cx:pt>
          <cx:pt idx="5570">2</cx:pt>
          <cx:pt idx="5571">2</cx:pt>
          <cx:pt idx="5572">2</cx:pt>
          <cx:pt idx="5573">2</cx:pt>
          <cx:pt idx="5574">2</cx:pt>
          <cx:pt idx="5575">3</cx:pt>
          <cx:pt idx="5576">3</cx:pt>
          <cx:pt idx="5577">5</cx:pt>
          <cx:pt idx="5578">2</cx:pt>
          <cx:pt idx="5579">1</cx:pt>
          <cx:pt idx="5580">2</cx:pt>
          <cx:pt idx="5581">3</cx:pt>
          <cx:pt idx="5582">1</cx:pt>
          <cx:pt idx="5583">1</cx:pt>
          <cx:pt idx="5584">1</cx:pt>
          <cx:pt idx="5585">2</cx:pt>
          <cx:pt idx="5586">2</cx:pt>
          <cx:pt idx="5587">4</cx:pt>
          <cx:pt idx="5588">2</cx:pt>
          <cx:pt idx="5589">2</cx:pt>
          <cx:pt idx="5590">2</cx:pt>
          <cx:pt idx="5591">4</cx:pt>
          <cx:pt idx="5592">4</cx:pt>
          <cx:pt idx="5593">1</cx:pt>
          <cx:pt idx="5594">2</cx:pt>
          <cx:pt idx="5595">1</cx:pt>
          <cx:pt idx="5596">1</cx:pt>
          <cx:pt idx="5597">2</cx:pt>
          <cx:pt idx="5598">3</cx:pt>
          <cx:pt idx="5599">3</cx:pt>
          <cx:pt idx="5600">3</cx:pt>
          <cx:pt idx="5601">3</cx:pt>
          <cx:pt idx="5602">1</cx:pt>
          <cx:pt idx="5603">1</cx:pt>
          <cx:pt idx="5604">1</cx:pt>
          <cx:pt idx="5605">1</cx:pt>
          <cx:pt idx="5606">3</cx:pt>
          <cx:pt idx="5607">3</cx:pt>
          <cx:pt idx="5608">3</cx:pt>
          <cx:pt idx="5609">1</cx:pt>
          <cx:pt idx="5610">1</cx:pt>
          <cx:pt idx="5611">3</cx:pt>
          <cx:pt idx="5612">3</cx:pt>
          <cx:pt idx="5613">3</cx:pt>
          <cx:pt idx="5614">1</cx:pt>
          <cx:pt idx="5615">5</cx:pt>
          <cx:pt idx="5616">3</cx:pt>
          <cx:pt idx="5617">2</cx:pt>
          <cx:pt idx="5618">1</cx:pt>
          <cx:pt idx="5619">3</cx:pt>
          <cx:pt idx="5620">3</cx:pt>
          <cx:pt idx="5621">1</cx:pt>
          <cx:pt idx="5622">2</cx:pt>
          <cx:pt idx="5623">1</cx:pt>
          <cx:pt idx="5624">1</cx:pt>
          <cx:pt idx="5625">2</cx:pt>
          <cx:pt idx="5626">1</cx:pt>
          <cx:pt idx="5627">2</cx:pt>
          <cx:pt idx="5628">1</cx:pt>
          <cx:pt idx="5629">6</cx:pt>
          <cx:pt idx="5630">3</cx:pt>
          <cx:pt idx="5631">2</cx:pt>
          <cx:pt idx="5632">2</cx:pt>
          <cx:pt idx="5633">1</cx:pt>
          <cx:pt idx="5634">2</cx:pt>
          <cx:pt idx="5635">4</cx:pt>
          <cx:pt idx="5636">5</cx:pt>
          <cx:pt idx="5637">2</cx:pt>
          <cx:pt idx="5638">3</cx:pt>
          <cx:pt idx="5639">1</cx:pt>
          <cx:pt idx="5640">1</cx:pt>
          <cx:pt idx="5641">3</cx:pt>
          <cx:pt idx="5642">7</cx:pt>
          <cx:pt idx="5643">2</cx:pt>
          <cx:pt idx="5644">4</cx:pt>
          <cx:pt idx="5645">4</cx:pt>
          <cx:pt idx="5646">1</cx:pt>
          <cx:pt idx="5647">2</cx:pt>
          <cx:pt idx="5648">1</cx:pt>
          <cx:pt idx="5649">8</cx:pt>
          <cx:pt idx="5650">1</cx:pt>
          <cx:pt idx="5651">1</cx:pt>
          <cx:pt idx="5652">4</cx:pt>
          <cx:pt idx="5653">6</cx:pt>
          <cx:pt idx="5654">1</cx:pt>
          <cx:pt idx="5655">3</cx:pt>
          <cx:pt idx="5656">2</cx:pt>
          <cx:pt idx="5657">3</cx:pt>
          <cx:pt idx="5658">1</cx:pt>
          <cx:pt idx="5659">1</cx:pt>
          <cx:pt idx="5660">5</cx:pt>
          <cx:pt idx="5661">1</cx:pt>
          <cx:pt idx="5662">2</cx:pt>
          <cx:pt idx="5663">1</cx:pt>
          <cx:pt idx="5664">1</cx:pt>
          <cx:pt idx="5665">4</cx:pt>
          <cx:pt idx="5666">2</cx:pt>
          <cx:pt idx="5667">1</cx:pt>
          <cx:pt idx="5668">1</cx:pt>
          <cx:pt idx="5669">2</cx:pt>
          <cx:pt idx="5670">4</cx:pt>
          <cx:pt idx="5671">2</cx:pt>
          <cx:pt idx="5672">1</cx:pt>
          <cx:pt idx="5673">3</cx:pt>
          <cx:pt idx="5674">2</cx:pt>
          <cx:pt idx="5675">3</cx:pt>
          <cx:pt idx="5676">1</cx:pt>
          <cx:pt idx="5677">1</cx:pt>
          <cx:pt idx="5678">2</cx:pt>
          <cx:pt idx="5679">6</cx:pt>
          <cx:pt idx="5680">3</cx:pt>
          <cx:pt idx="5681">2</cx:pt>
          <cx:pt idx="5682">1</cx:pt>
          <cx:pt idx="5683">1</cx:pt>
          <cx:pt idx="5684">3</cx:pt>
          <cx:pt idx="5685">1</cx:pt>
          <cx:pt idx="5686">2</cx:pt>
          <cx:pt idx="5687">3</cx:pt>
          <cx:pt idx="5688">1</cx:pt>
          <cx:pt idx="5689">1</cx:pt>
          <cx:pt idx="5690">3</cx:pt>
          <cx:pt idx="5691">3</cx:pt>
          <cx:pt idx="5692">2</cx:pt>
          <cx:pt idx="5693">6</cx:pt>
          <cx:pt idx="5694">2</cx:pt>
          <cx:pt idx="5695">1</cx:pt>
          <cx:pt idx="5696">2</cx:pt>
          <cx:pt idx="5697">2</cx:pt>
          <cx:pt idx="5698">3</cx:pt>
          <cx:pt idx="5699">2</cx:pt>
          <cx:pt idx="5700">2</cx:pt>
          <cx:pt idx="5701">1</cx:pt>
          <cx:pt idx="5702">1</cx:pt>
          <cx:pt idx="5703">2</cx:pt>
          <cx:pt idx="5704">1</cx:pt>
          <cx:pt idx="5705">1</cx:pt>
          <cx:pt idx="5706">2</cx:pt>
          <cx:pt idx="5707">3</cx:pt>
          <cx:pt idx="5708">1</cx:pt>
          <cx:pt idx="5709">5</cx:pt>
          <cx:pt idx="5710">1</cx:pt>
          <cx:pt idx="5711">2</cx:pt>
          <cx:pt idx="5712">7</cx:pt>
          <cx:pt idx="5713">2</cx:pt>
          <cx:pt idx="5714">2</cx:pt>
          <cx:pt idx="5715">3</cx:pt>
          <cx:pt idx="5716">1</cx:pt>
          <cx:pt idx="5717">2</cx:pt>
          <cx:pt idx="5718">2</cx:pt>
          <cx:pt idx="5719">2</cx:pt>
          <cx:pt idx="5720">1</cx:pt>
          <cx:pt idx="5721">2</cx:pt>
          <cx:pt idx="5722">1</cx:pt>
          <cx:pt idx="5723">1</cx:pt>
          <cx:pt idx="5724">2</cx:pt>
          <cx:pt idx="5725">3</cx:pt>
          <cx:pt idx="5726">2</cx:pt>
          <cx:pt idx="5727">2</cx:pt>
          <cx:pt idx="5728">2</cx:pt>
          <cx:pt idx="5729">4</cx:pt>
          <cx:pt idx="5730">2</cx:pt>
          <cx:pt idx="5731">1</cx:pt>
          <cx:pt idx="5732">1</cx:pt>
          <cx:pt idx="5733">1</cx:pt>
          <cx:pt idx="5734">2</cx:pt>
          <cx:pt idx="5735">3</cx:pt>
          <cx:pt idx="5736">2</cx:pt>
          <cx:pt idx="5737">2</cx:pt>
          <cx:pt idx="5738">1</cx:pt>
          <cx:pt idx="5739">2</cx:pt>
          <cx:pt idx="5740">3</cx:pt>
          <cx:pt idx="5741">1</cx:pt>
          <cx:pt idx="5742">1</cx:pt>
          <cx:pt idx="5743">2</cx:pt>
          <cx:pt idx="5744">2</cx:pt>
          <cx:pt idx="5745">1</cx:pt>
          <cx:pt idx="5746">4</cx:pt>
          <cx:pt idx="5747">1</cx:pt>
          <cx:pt idx="5748">3</cx:pt>
          <cx:pt idx="5749">1</cx:pt>
          <cx:pt idx="5750">1</cx:pt>
          <cx:pt idx="5751">2</cx:pt>
          <cx:pt idx="5752">1</cx:pt>
          <cx:pt idx="5753">1</cx:pt>
          <cx:pt idx="5754">1</cx:pt>
          <cx:pt idx="5755">3</cx:pt>
          <cx:pt idx="5756">3</cx:pt>
          <cx:pt idx="5757">1</cx:pt>
          <cx:pt idx="5758">1</cx:pt>
          <cx:pt idx="5759">2</cx:pt>
          <cx:pt idx="5760">2</cx:pt>
          <cx:pt idx="5761">2</cx:pt>
          <cx:pt idx="5762">1</cx:pt>
          <cx:pt idx="5763">1</cx:pt>
          <cx:pt idx="5764">1</cx:pt>
          <cx:pt idx="5765">2</cx:pt>
          <cx:pt idx="5766">1</cx:pt>
          <cx:pt idx="5767">1</cx:pt>
          <cx:pt idx="5768">2</cx:pt>
          <cx:pt idx="5769">2</cx:pt>
          <cx:pt idx="5770">1</cx:pt>
          <cx:pt idx="5771">2</cx:pt>
          <cx:pt idx="5772">4</cx:pt>
          <cx:pt idx="5773">2</cx:pt>
          <cx:pt idx="5774">2</cx:pt>
          <cx:pt idx="5775">4</cx:pt>
          <cx:pt idx="5776">8</cx:pt>
          <cx:pt idx="5777">1</cx:pt>
          <cx:pt idx="5778">3</cx:pt>
          <cx:pt idx="5779">2</cx:pt>
          <cx:pt idx="5780">2</cx:pt>
          <cx:pt idx="5781">3</cx:pt>
          <cx:pt idx="5782">3</cx:pt>
          <cx:pt idx="5783">3</cx:pt>
          <cx:pt idx="5784">2</cx:pt>
          <cx:pt idx="5785">1</cx:pt>
          <cx:pt idx="5786">2</cx:pt>
          <cx:pt idx="5787">3</cx:pt>
          <cx:pt idx="5788">5</cx:pt>
          <cx:pt idx="5789">3</cx:pt>
          <cx:pt idx="5790">2</cx:pt>
          <cx:pt idx="5791">2</cx:pt>
          <cx:pt idx="5792">1</cx:pt>
          <cx:pt idx="5793">1</cx:pt>
          <cx:pt idx="5794">3</cx:pt>
          <cx:pt idx="5795">5</cx:pt>
          <cx:pt idx="5796">1</cx:pt>
          <cx:pt idx="5797">2</cx:pt>
          <cx:pt idx="5798">3</cx:pt>
          <cx:pt idx="5799">4</cx:pt>
          <cx:pt idx="5800">2</cx:pt>
          <cx:pt idx="5801">5</cx:pt>
          <cx:pt idx="5802">6</cx:pt>
          <cx:pt idx="5803">1</cx:pt>
          <cx:pt idx="5804">1</cx:pt>
          <cx:pt idx="5805">2</cx:pt>
          <cx:pt idx="5806">5</cx:pt>
          <cx:pt idx="5807">2</cx:pt>
          <cx:pt idx="5808">6</cx:pt>
          <cx:pt idx="5809">3</cx:pt>
          <cx:pt idx="5810">3</cx:pt>
          <cx:pt idx="5811">1</cx:pt>
          <cx:pt idx="5812">3</cx:pt>
          <cx:pt idx="5813">2</cx:pt>
          <cx:pt idx="5814">4</cx:pt>
          <cx:pt idx="5815">1</cx:pt>
          <cx:pt idx="5816">1</cx:pt>
          <cx:pt idx="5817">2</cx:pt>
          <cx:pt idx="5818">1</cx:pt>
          <cx:pt idx="5819">3</cx:pt>
          <cx:pt idx="5820">2</cx:pt>
          <cx:pt idx="5821">3</cx:pt>
          <cx:pt idx="5822">3</cx:pt>
          <cx:pt idx="5823">1</cx:pt>
          <cx:pt idx="5824">2</cx:pt>
          <cx:pt idx="5825">1</cx:pt>
          <cx:pt idx="5826">6</cx:pt>
          <cx:pt idx="5827">6</cx:pt>
          <cx:pt idx="5828">1</cx:pt>
          <cx:pt idx="5829">6</cx:pt>
          <cx:pt idx="5830">3</cx:pt>
          <cx:pt idx="5831">1</cx:pt>
          <cx:pt idx="5832">1</cx:pt>
          <cx:pt idx="5833">1</cx:pt>
          <cx:pt idx="5834">1</cx:pt>
          <cx:pt idx="5835">3</cx:pt>
          <cx:pt idx="5836">1</cx:pt>
          <cx:pt idx="5837">1</cx:pt>
          <cx:pt idx="5838">3</cx:pt>
          <cx:pt idx="5839">1</cx:pt>
          <cx:pt idx="5840">3</cx:pt>
          <cx:pt idx="5841">2</cx:pt>
          <cx:pt idx="5842">2</cx:pt>
          <cx:pt idx="5843">2</cx:pt>
          <cx:pt idx="5844">1</cx:pt>
          <cx:pt idx="5845">1</cx:pt>
          <cx:pt idx="5846">1</cx:pt>
          <cx:pt idx="5847">1</cx:pt>
          <cx:pt idx="5848">1</cx:pt>
          <cx:pt idx="5849">1</cx:pt>
          <cx:pt idx="5850">1</cx:pt>
          <cx:pt idx="5851">1</cx:pt>
          <cx:pt idx="5852">2</cx:pt>
          <cx:pt idx="5853">2</cx:pt>
          <cx:pt idx="5854">1</cx:pt>
          <cx:pt idx="5855">2</cx:pt>
          <cx:pt idx="5856">1</cx:pt>
          <cx:pt idx="5857">2</cx:pt>
          <cx:pt idx="5858">1</cx:pt>
          <cx:pt idx="5859">3</cx:pt>
          <cx:pt idx="5860">1</cx:pt>
          <cx:pt idx="5861">1</cx:pt>
          <cx:pt idx="5862">1</cx:pt>
          <cx:pt idx="5863">3</cx:pt>
          <cx:pt idx="5864">2</cx:pt>
          <cx:pt idx="5865">2</cx:pt>
          <cx:pt idx="5866">1</cx:pt>
          <cx:pt idx="5867">1</cx:pt>
          <cx:pt idx="5868">1</cx:pt>
          <cx:pt idx="5869">2</cx:pt>
          <cx:pt idx="5870">5</cx:pt>
          <cx:pt idx="5871">5</cx:pt>
          <cx:pt idx="5872">2</cx:pt>
          <cx:pt idx="5873">2</cx:pt>
          <cx:pt idx="5874">1</cx:pt>
          <cx:pt idx="5875">1</cx:pt>
          <cx:pt idx="5876">4</cx:pt>
          <cx:pt idx="5877">2</cx:pt>
          <cx:pt idx="5878">3</cx:pt>
          <cx:pt idx="5879">8</cx:pt>
          <cx:pt idx="5880">1</cx:pt>
          <cx:pt idx="5881">4</cx:pt>
          <cx:pt idx="5882">4</cx:pt>
          <cx:pt idx="5883">4</cx:pt>
          <cx:pt idx="5884">3</cx:pt>
          <cx:pt idx="5885">3</cx:pt>
          <cx:pt idx="5886">10</cx:pt>
          <cx:pt idx="5887">2</cx:pt>
          <cx:pt idx="5888">1</cx:pt>
          <cx:pt idx="5889">8</cx:pt>
          <cx:pt idx="5890">3</cx:pt>
          <cx:pt idx="5891">3</cx:pt>
          <cx:pt idx="5892">2</cx:pt>
          <cx:pt idx="5893">2</cx:pt>
          <cx:pt idx="5894">1</cx:pt>
          <cx:pt idx="5895">4</cx:pt>
          <cx:pt idx="5896">3</cx:pt>
          <cx:pt idx="5897">8</cx:pt>
          <cx:pt idx="5898">4</cx:pt>
          <cx:pt idx="5899">2</cx:pt>
          <cx:pt idx="5900">3</cx:pt>
          <cx:pt idx="5901">3</cx:pt>
          <cx:pt idx="5902">3</cx:pt>
          <cx:pt idx="5903">3</cx:pt>
          <cx:pt idx="5904">3</cx:pt>
          <cx:pt idx="5905">2</cx:pt>
          <cx:pt idx="5906">3</cx:pt>
          <cx:pt idx="5907">5</cx:pt>
          <cx:pt idx="5908">1</cx:pt>
          <cx:pt idx="5909">4</cx:pt>
          <cx:pt idx="5910">4</cx:pt>
          <cx:pt idx="5911">3</cx:pt>
          <cx:pt idx="5912">4</cx:pt>
          <cx:pt idx="5913">2</cx:pt>
          <cx:pt idx="5914">2</cx:pt>
          <cx:pt idx="5915">1</cx:pt>
          <cx:pt idx="5916">1</cx:pt>
          <cx:pt idx="5917">5</cx:pt>
          <cx:pt idx="5918">1</cx:pt>
          <cx:pt idx="5919">3</cx:pt>
          <cx:pt idx="5920">5</cx:pt>
          <cx:pt idx="5921">4</cx:pt>
          <cx:pt idx="5922">3</cx:pt>
          <cx:pt idx="5923">2</cx:pt>
          <cx:pt idx="5924">2</cx:pt>
          <cx:pt idx="5925">1</cx:pt>
          <cx:pt idx="5926">2</cx:pt>
          <cx:pt idx="5927">2</cx:pt>
          <cx:pt idx="5928">1</cx:pt>
          <cx:pt idx="5929">1</cx:pt>
          <cx:pt idx="5930">1</cx:pt>
          <cx:pt idx="5931">2</cx:pt>
          <cx:pt idx="5932">1</cx:pt>
          <cx:pt idx="5933">3</cx:pt>
          <cx:pt idx="5934">2</cx:pt>
          <cx:pt idx="5935">2</cx:pt>
          <cx:pt idx="5936">2</cx:pt>
          <cx:pt idx="5937">3</cx:pt>
          <cx:pt idx="5938">1</cx:pt>
          <cx:pt idx="5939">1</cx:pt>
          <cx:pt idx="5940">2</cx:pt>
          <cx:pt idx="5941">3</cx:pt>
          <cx:pt idx="5942">2</cx:pt>
          <cx:pt idx="5943">1</cx:pt>
          <cx:pt idx="5944">1</cx:pt>
          <cx:pt idx="5945">2</cx:pt>
          <cx:pt idx="5946">1</cx:pt>
          <cx:pt idx="5947">3</cx:pt>
          <cx:pt idx="5948">1</cx:pt>
          <cx:pt idx="5949">1</cx:pt>
          <cx:pt idx="5950">3</cx:pt>
          <cx:pt idx="5951">1</cx:pt>
          <cx:pt idx="5952">4</cx:pt>
          <cx:pt idx="5953">1</cx:pt>
          <cx:pt idx="5954">3</cx:pt>
          <cx:pt idx="5955">1</cx:pt>
          <cx:pt idx="5956">1</cx:pt>
          <cx:pt idx="5957">1</cx:pt>
          <cx:pt idx="5958">1</cx:pt>
          <cx:pt idx="5959">1</cx:pt>
          <cx:pt idx="5960">2</cx:pt>
          <cx:pt idx="5961">1</cx:pt>
          <cx:pt idx="5962">2</cx:pt>
          <cx:pt idx="5963">7</cx:pt>
          <cx:pt idx="5964">2</cx:pt>
          <cx:pt idx="5965">3</cx:pt>
          <cx:pt idx="5966">1</cx:pt>
          <cx:pt idx="5967">1</cx:pt>
          <cx:pt idx="5968">1</cx:pt>
          <cx:pt idx="5969">3</cx:pt>
          <cx:pt idx="5970">5</cx:pt>
          <cx:pt idx="5971">6</cx:pt>
          <cx:pt idx="5972">3</cx:pt>
          <cx:pt idx="5973">2</cx:pt>
          <cx:pt idx="5974">1</cx:pt>
          <cx:pt idx="5975">3</cx:pt>
          <cx:pt idx="5976">3</cx:pt>
          <cx:pt idx="5977">1</cx:pt>
          <cx:pt idx="5978">5</cx:pt>
          <cx:pt idx="5979">4</cx:pt>
          <cx:pt idx="5980">3</cx:pt>
          <cx:pt idx="5981">1</cx:pt>
          <cx:pt idx="5982">2</cx:pt>
          <cx:pt idx="5983">3</cx:pt>
          <cx:pt idx="5984">1</cx:pt>
          <cx:pt idx="5985">4</cx:pt>
          <cx:pt idx="5986">1</cx:pt>
          <cx:pt idx="5987">2</cx:pt>
          <cx:pt idx="5988">2</cx:pt>
          <cx:pt idx="5989">1</cx:pt>
          <cx:pt idx="5990">1</cx:pt>
          <cx:pt idx="5991">1</cx:pt>
          <cx:pt idx="5992">3</cx:pt>
          <cx:pt idx="5993">1</cx:pt>
          <cx:pt idx="5994">3</cx:pt>
          <cx:pt idx="5995">1</cx:pt>
          <cx:pt idx="5996">2</cx:pt>
          <cx:pt idx="5997">1</cx:pt>
          <cx:pt idx="5998">2</cx:pt>
          <cx:pt idx="5999">4</cx:pt>
          <cx:pt idx="6000">2</cx:pt>
          <cx:pt idx="6001">3</cx:pt>
          <cx:pt idx="6002">2</cx:pt>
          <cx:pt idx="6003">1</cx:pt>
          <cx:pt idx="6004">1</cx:pt>
          <cx:pt idx="6005">1</cx:pt>
          <cx:pt idx="6006">2</cx:pt>
          <cx:pt idx="6007">4</cx:pt>
          <cx:pt idx="6008">1</cx:pt>
          <cx:pt idx="6009">3</cx:pt>
          <cx:pt idx="6010">1</cx:pt>
          <cx:pt idx="6011">1</cx:pt>
          <cx:pt idx="6012">1</cx:pt>
          <cx:pt idx="6013">2</cx:pt>
          <cx:pt idx="6014">3</cx:pt>
          <cx:pt idx="6015">2</cx:pt>
          <cx:pt idx="6016">2</cx:pt>
          <cx:pt idx="6017">2</cx:pt>
          <cx:pt idx="6018">5</cx:pt>
          <cx:pt idx="6019">4</cx:pt>
          <cx:pt idx="6020">3</cx:pt>
          <cx:pt idx="6021">1</cx:pt>
          <cx:pt idx="6022">1</cx:pt>
          <cx:pt idx="6023">1</cx:pt>
          <cx:pt idx="6024">1</cx:pt>
          <cx:pt idx="6025">2</cx:pt>
          <cx:pt idx="6026">2</cx:pt>
          <cx:pt idx="6027">3</cx:pt>
          <cx:pt idx="6028">4</cx:pt>
          <cx:pt idx="6029">2</cx:pt>
          <cx:pt idx="6030">2</cx:pt>
          <cx:pt idx="6031">1</cx:pt>
          <cx:pt idx="6032">1</cx:pt>
          <cx:pt idx="6033">2</cx:pt>
          <cx:pt idx="6034">7</cx:pt>
          <cx:pt idx="6035">3</cx:pt>
          <cx:pt idx="6036">1</cx:pt>
          <cx:pt idx="6037">2</cx:pt>
          <cx:pt idx="6038">1</cx:pt>
          <cx:pt idx="6039">1</cx:pt>
          <cx:pt idx="6040">1</cx:pt>
          <cx:pt idx="6041">2</cx:pt>
          <cx:pt idx="6042">4</cx:pt>
          <cx:pt idx="6043">3</cx:pt>
          <cx:pt idx="6044">2</cx:pt>
          <cx:pt idx="6045">1</cx:pt>
          <cx:pt idx="6046">1</cx:pt>
          <cx:pt idx="6047">1</cx:pt>
          <cx:pt idx="6048">2</cx:pt>
          <cx:pt idx="6049">1</cx:pt>
          <cx:pt idx="6050">4</cx:pt>
          <cx:pt idx="6051">3</cx:pt>
          <cx:pt idx="6052">6</cx:pt>
          <cx:pt idx="6053">3</cx:pt>
          <cx:pt idx="6054">1</cx:pt>
          <cx:pt idx="6055">2</cx:pt>
          <cx:pt idx="6056">1</cx:pt>
          <cx:pt idx="6057">2</cx:pt>
          <cx:pt idx="6058">4</cx:pt>
          <cx:pt idx="6059">3</cx:pt>
          <cx:pt idx="6060">4</cx:pt>
          <cx:pt idx="6061">4</cx:pt>
          <cx:pt idx="6062">4</cx:pt>
          <cx:pt idx="6063">2</cx:pt>
          <cx:pt idx="6064">4</cx:pt>
          <cx:pt idx="6065">1</cx:pt>
          <cx:pt idx="6066">3</cx:pt>
          <cx:pt idx="6067">2</cx:pt>
          <cx:pt idx="6068">2</cx:pt>
          <cx:pt idx="6069">2</cx:pt>
          <cx:pt idx="6070">3</cx:pt>
          <cx:pt idx="6071">2</cx:pt>
          <cx:pt idx="6072">1</cx:pt>
          <cx:pt idx="6073">1</cx:pt>
          <cx:pt idx="6074">4</cx:pt>
          <cx:pt idx="6075">4</cx:pt>
          <cx:pt idx="6076">3</cx:pt>
          <cx:pt idx="6077">2</cx:pt>
          <cx:pt idx="6078">2</cx:pt>
          <cx:pt idx="6079">2</cx:pt>
          <cx:pt idx="6080">2</cx:pt>
          <cx:pt idx="6081">2</cx:pt>
          <cx:pt idx="6082">2</cx:pt>
          <cx:pt idx="6083">2</cx:pt>
          <cx:pt idx="6084">4</cx:pt>
          <cx:pt idx="6085">1</cx:pt>
          <cx:pt idx="6086">1</cx:pt>
          <cx:pt idx="6087">2</cx:pt>
          <cx:pt idx="6088">2</cx:pt>
          <cx:pt idx="6089">2</cx:pt>
          <cx:pt idx="6090">1</cx:pt>
          <cx:pt idx="6091">4</cx:pt>
          <cx:pt idx="6092">6</cx:pt>
          <cx:pt idx="6093">1</cx:pt>
          <cx:pt idx="6094">4</cx:pt>
          <cx:pt idx="6095">1</cx:pt>
          <cx:pt idx="6096">4</cx:pt>
          <cx:pt idx="6097">4</cx:pt>
          <cx:pt idx="6098">1</cx:pt>
          <cx:pt idx="6099">1</cx:pt>
          <cx:pt idx="6100">1</cx:pt>
          <cx:pt idx="6101">3</cx:pt>
          <cx:pt idx="6102">4</cx:pt>
          <cx:pt idx="6103">2</cx:pt>
          <cx:pt idx="6104">1</cx:pt>
          <cx:pt idx="6105">1</cx:pt>
          <cx:pt idx="6106">1</cx:pt>
          <cx:pt idx="6107">1</cx:pt>
          <cx:pt idx="6108">2</cx:pt>
          <cx:pt idx="6109">2</cx:pt>
          <cx:pt idx="6110">2</cx:pt>
          <cx:pt idx="6111">2</cx:pt>
          <cx:pt idx="6112">2</cx:pt>
          <cx:pt idx="6113">2</cx:pt>
          <cx:pt idx="6114">11</cx:pt>
          <cx:pt idx="6115">1</cx:pt>
          <cx:pt idx="6116">3</cx:pt>
          <cx:pt idx="6117">2</cx:pt>
          <cx:pt idx="6118">1</cx:pt>
          <cx:pt idx="6119">2</cx:pt>
          <cx:pt idx="6120">1</cx:pt>
          <cx:pt idx="6121">4</cx:pt>
          <cx:pt idx="6122">4</cx:pt>
          <cx:pt idx="6123">1</cx:pt>
          <cx:pt idx="6124">2</cx:pt>
          <cx:pt idx="6125">9</cx:pt>
          <cx:pt idx="6126">4</cx:pt>
          <cx:pt idx="6127">4</cx:pt>
          <cx:pt idx="6128">3</cx:pt>
          <cx:pt idx="6129">1</cx:pt>
          <cx:pt idx="6130">1</cx:pt>
          <cx:pt idx="6131">2</cx:pt>
          <cx:pt idx="6132">2</cx:pt>
          <cx:pt idx="6133">2</cx:pt>
          <cx:pt idx="6134">2</cx:pt>
          <cx:pt idx="6135">5</cx:pt>
          <cx:pt idx="6136">2</cx:pt>
          <cx:pt idx="6137">1</cx:pt>
          <cx:pt idx="6138">2</cx:pt>
          <cx:pt idx="6139">1</cx:pt>
          <cx:pt idx="6140">2</cx:pt>
          <cx:pt idx="6141">2</cx:pt>
          <cx:pt idx="6142">1</cx:pt>
          <cx:pt idx="6143">2</cx:pt>
          <cx:pt idx="6144">1</cx:pt>
          <cx:pt idx="6145">1</cx:pt>
          <cx:pt idx="6146">1</cx:pt>
          <cx:pt idx="6147">1</cx:pt>
          <cx:pt idx="6148">1</cx:pt>
          <cx:pt idx="6149">6</cx:pt>
          <cx:pt idx="6150">1</cx:pt>
          <cx:pt idx="6151">1</cx:pt>
          <cx:pt idx="6152">2</cx:pt>
          <cx:pt idx="6153">2</cx:pt>
          <cx:pt idx="6154">3</cx:pt>
          <cx:pt idx="6155">2</cx:pt>
          <cx:pt idx="6156">2</cx:pt>
          <cx:pt idx="6157">3</cx:pt>
          <cx:pt idx="6158">1</cx:pt>
          <cx:pt idx="6159">1</cx:pt>
          <cx:pt idx="6160">2</cx:pt>
          <cx:pt idx="6161">1</cx:pt>
          <cx:pt idx="6162">1</cx:pt>
          <cx:pt idx="6163">1</cx:pt>
          <cx:pt idx="6164">1</cx:pt>
          <cx:pt idx="6165">2</cx:pt>
          <cx:pt idx="6166">8</cx:pt>
          <cx:pt idx="6167">1</cx:pt>
          <cx:pt idx="6168">2</cx:pt>
          <cx:pt idx="6169">5</cx:pt>
          <cx:pt idx="6170">2</cx:pt>
          <cx:pt idx="6171">7</cx:pt>
          <cx:pt idx="6172">3</cx:pt>
          <cx:pt idx="6173">5</cx:pt>
          <cx:pt idx="6174">2</cx:pt>
          <cx:pt idx="6175">1</cx:pt>
          <cx:pt idx="6176">2</cx:pt>
          <cx:pt idx="6177">1</cx:pt>
          <cx:pt idx="6178">3</cx:pt>
          <cx:pt idx="6179">1</cx:pt>
          <cx:pt idx="6180">1</cx:pt>
          <cx:pt idx="6181">2</cx:pt>
          <cx:pt idx="6182">1</cx:pt>
          <cx:pt idx="6183">3</cx:pt>
          <cx:pt idx="6184">1</cx:pt>
          <cx:pt idx="6185">1</cx:pt>
          <cx:pt idx="6186">2</cx:pt>
          <cx:pt idx="6187">1</cx:pt>
          <cx:pt idx="6188">1</cx:pt>
          <cx:pt idx="6189">1</cx:pt>
          <cx:pt idx="6190">3</cx:pt>
          <cx:pt idx="6191">5</cx:pt>
          <cx:pt idx="6192">4</cx:pt>
          <cx:pt idx="6193">3</cx:pt>
          <cx:pt idx="6194">2</cx:pt>
          <cx:pt idx="6195">4</cx:pt>
          <cx:pt idx="6196">3</cx:pt>
          <cx:pt idx="6197">2</cx:pt>
          <cx:pt idx="6198">1</cx:pt>
          <cx:pt idx="6199">1</cx:pt>
          <cx:pt idx="6200">3</cx:pt>
          <cx:pt idx="6201">2</cx:pt>
          <cx:pt idx="6202">5</cx:pt>
          <cx:pt idx="6203">2</cx:pt>
          <cx:pt idx="6204">3</cx:pt>
          <cx:pt idx="6205">1</cx:pt>
          <cx:pt idx="6206">1</cx:pt>
          <cx:pt idx="6207">2</cx:pt>
          <cx:pt idx="6208">1</cx:pt>
          <cx:pt idx="6209">4</cx:pt>
          <cx:pt idx="6210">1</cx:pt>
          <cx:pt idx="6211">3</cx:pt>
          <cx:pt idx="6212">1</cx:pt>
          <cx:pt idx="6213">7</cx:pt>
          <cx:pt idx="6214">2</cx:pt>
          <cx:pt idx="6215">2</cx:pt>
          <cx:pt idx="6216">1</cx:pt>
          <cx:pt idx="6217">2</cx:pt>
          <cx:pt idx="6218">2</cx:pt>
          <cx:pt idx="6219">3</cx:pt>
          <cx:pt idx="6220">1</cx:pt>
          <cx:pt idx="6221">1</cx:pt>
          <cx:pt idx="6222">2</cx:pt>
          <cx:pt idx="6223">4</cx:pt>
          <cx:pt idx="6224">4</cx:pt>
          <cx:pt idx="6225">3</cx:pt>
          <cx:pt idx="6226">1</cx:pt>
          <cx:pt idx="6227">2</cx:pt>
          <cx:pt idx="6228">2</cx:pt>
          <cx:pt idx="6229">1</cx:pt>
          <cx:pt idx="6230">3</cx:pt>
          <cx:pt idx="6231">3</cx:pt>
          <cx:pt idx="6232">1</cx:pt>
          <cx:pt idx="6233">3</cx:pt>
          <cx:pt idx="6234">3</cx:pt>
          <cx:pt idx="6235">3</cx:pt>
          <cx:pt idx="6236">1</cx:pt>
          <cx:pt idx="6237">1</cx:pt>
          <cx:pt idx="6238">2</cx:pt>
          <cx:pt idx="6239">2</cx:pt>
          <cx:pt idx="6240">1</cx:pt>
          <cx:pt idx="6241">1</cx:pt>
          <cx:pt idx="6242">4</cx:pt>
          <cx:pt idx="6243">4</cx:pt>
          <cx:pt idx="6244">1</cx:pt>
          <cx:pt idx="6245">6</cx:pt>
          <cx:pt idx="6246">1</cx:pt>
          <cx:pt idx="6247">11</cx:pt>
          <cx:pt idx="6248">2</cx:pt>
          <cx:pt idx="6249">5</cx:pt>
          <cx:pt idx="6250">3</cx:pt>
          <cx:pt idx="6251">4</cx:pt>
          <cx:pt idx="6252">1</cx:pt>
          <cx:pt idx="6253">1</cx:pt>
          <cx:pt idx="6254">1</cx:pt>
          <cx:pt idx="6255">4</cx:pt>
          <cx:pt idx="6256">2</cx:pt>
          <cx:pt idx="6257">5</cx:pt>
          <cx:pt idx="6258">2</cx:pt>
          <cx:pt idx="6259">2</cx:pt>
          <cx:pt idx="6260">3</cx:pt>
          <cx:pt idx="6261">3</cx:pt>
          <cx:pt idx="6262">1</cx:pt>
          <cx:pt idx="6263">5</cx:pt>
          <cx:pt idx="6264">1</cx:pt>
          <cx:pt idx="6265">1</cx:pt>
          <cx:pt idx="6266">2</cx:pt>
          <cx:pt idx="6267">7</cx:pt>
          <cx:pt idx="6268">1</cx:pt>
          <cx:pt idx="6269">2</cx:pt>
          <cx:pt idx="6270">5</cx:pt>
          <cx:pt idx="6271">1</cx:pt>
          <cx:pt idx="6272">3</cx:pt>
          <cx:pt idx="6273">2</cx:pt>
          <cx:pt idx="6274">2</cx:pt>
          <cx:pt idx="6275">4</cx:pt>
          <cx:pt idx="6276">5</cx:pt>
          <cx:pt idx="6277">1</cx:pt>
          <cx:pt idx="6278">3</cx:pt>
          <cx:pt idx="6279">2</cx:pt>
          <cx:pt idx="6280">2</cx:pt>
          <cx:pt idx="6281">1</cx:pt>
          <cx:pt idx="6282">1</cx:pt>
          <cx:pt idx="6283">3</cx:pt>
          <cx:pt idx="6284">5</cx:pt>
          <cx:pt idx="6285">1</cx:pt>
          <cx:pt idx="6286">5</cx:pt>
          <cx:pt idx="6287">1</cx:pt>
          <cx:pt idx="6288">4</cx:pt>
          <cx:pt idx="6289">3</cx:pt>
          <cx:pt idx="6290">1</cx:pt>
          <cx:pt idx="6291">3</cx:pt>
          <cx:pt idx="6292">2</cx:pt>
          <cx:pt idx="6293">1</cx:pt>
          <cx:pt idx="6294">2</cx:pt>
          <cx:pt idx="6295">1</cx:pt>
          <cx:pt idx="6296">1</cx:pt>
          <cx:pt idx="6297">2</cx:pt>
          <cx:pt idx="6298">1</cx:pt>
          <cx:pt idx="6299">1</cx:pt>
          <cx:pt idx="6300">3</cx:pt>
          <cx:pt idx="6301">1</cx:pt>
          <cx:pt idx="6302">3</cx:pt>
          <cx:pt idx="6303">2</cx:pt>
          <cx:pt idx="6304">2</cx:pt>
          <cx:pt idx="6305">1</cx:pt>
          <cx:pt idx="6306">2</cx:pt>
          <cx:pt idx="6307">2</cx:pt>
          <cx:pt idx="6308">1</cx:pt>
          <cx:pt idx="6309">11</cx:pt>
          <cx:pt idx="6310">1</cx:pt>
          <cx:pt idx="6311">2</cx:pt>
          <cx:pt idx="6312">2</cx:pt>
          <cx:pt idx="6313">2</cx:pt>
          <cx:pt idx="6314">5</cx:pt>
          <cx:pt idx="6315">2</cx:pt>
          <cx:pt idx="6316">1</cx:pt>
          <cx:pt idx="6317">1</cx:pt>
          <cx:pt idx="6318">1</cx:pt>
          <cx:pt idx="6319">3</cx:pt>
          <cx:pt idx="6320">1</cx:pt>
          <cx:pt idx="6321">2</cx:pt>
          <cx:pt idx="6322">4</cx:pt>
          <cx:pt idx="6323">4</cx:pt>
          <cx:pt idx="6324">2</cx:pt>
          <cx:pt idx="6325">1</cx:pt>
          <cx:pt idx="6326">2</cx:pt>
          <cx:pt idx="6327">1</cx:pt>
          <cx:pt idx="6328">1</cx:pt>
          <cx:pt idx="6329">2</cx:pt>
          <cx:pt idx="6330">2</cx:pt>
          <cx:pt idx="6331">2</cx:pt>
          <cx:pt idx="6332">1</cx:pt>
          <cx:pt idx="6333">6</cx:pt>
          <cx:pt idx="6334">2</cx:pt>
          <cx:pt idx="6335">1</cx:pt>
          <cx:pt idx="6336">3</cx:pt>
          <cx:pt idx="6337">3</cx:pt>
          <cx:pt idx="6338">2</cx:pt>
          <cx:pt idx="6339">1</cx:pt>
          <cx:pt idx="6340">6</cx:pt>
          <cx:pt idx="6341">3</cx:pt>
          <cx:pt idx="6342">2</cx:pt>
          <cx:pt idx="6343">1</cx:pt>
          <cx:pt idx="6344">2</cx:pt>
          <cx:pt idx="6345">1</cx:pt>
          <cx:pt idx="6346">4</cx:pt>
          <cx:pt idx="6347">1</cx:pt>
          <cx:pt idx="6348">2</cx:pt>
          <cx:pt idx="6349">1</cx:pt>
          <cx:pt idx="6350">1</cx:pt>
          <cx:pt idx="6351">1</cx:pt>
          <cx:pt idx="6352">4</cx:pt>
          <cx:pt idx="6353">3</cx:pt>
          <cx:pt idx="6354">9</cx:pt>
          <cx:pt idx="6355">1</cx:pt>
          <cx:pt idx="6356">4</cx:pt>
          <cx:pt idx="6357">4</cx:pt>
          <cx:pt idx="6358">5</cx:pt>
          <cx:pt idx="6359">4</cx:pt>
          <cx:pt idx="6360">4</cx:pt>
          <cx:pt idx="6361">2</cx:pt>
          <cx:pt idx="6362">1</cx:pt>
          <cx:pt idx="6363">2</cx:pt>
          <cx:pt idx="6364">3</cx:pt>
          <cx:pt idx="6365">4</cx:pt>
          <cx:pt idx="6366">1</cx:pt>
          <cx:pt idx="6367">2</cx:pt>
          <cx:pt idx="6368">4</cx:pt>
          <cx:pt idx="6369">2</cx:pt>
          <cx:pt idx="6370">2</cx:pt>
          <cx:pt idx="6371">2</cx:pt>
          <cx:pt idx="6372">2</cx:pt>
          <cx:pt idx="6373">2</cx:pt>
          <cx:pt idx="6374">2</cx:pt>
          <cx:pt idx="6375">6</cx:pt>
          <cx:pt idx="6376">1</cx:pt>
          <cx:pt idx="6377">3</cx:pt>
          <cx:pt idx="6378">2</cx:pt>
          <cx:pt idx="6379">2</cx:pt>
          <cx:pt idx="6380">1</cx:pt>
          <cx:pt idx="6381">2</cx:pt>
          <cx:pt idx="6382">2</cx:pt>
          <cx:pt idx="6383">4</cx:pt>
          <cx:pt idx="6384">2</cx:pt>
          <cx:pt idx="6385">1</cx:pt>
          <cx:pt idx="6386">3</cx:pt>
          <cx:pt idx="6387">4</cx:pt>
          <cx:pt idx="6388">4</cx:pt>
          <cx:pt idx="6389">2</cx:pt>
          <cx:pt idx="6390">2</cx:pt>
          <cx:pt idx="6391">1</cx:pt>
          <cx:pt idx="6392">5</cx:pt>
          <cx:pt idx="6393">4</cx:pt>
          <cx:pt idx="6394">6</cx:pt>
          <cx:pt idx="6395">6</cx:pt>
          <cx:pt idx="6396">2</cx:pt>
          <cx:pt idx="6397">2</cx:pt>
          <cx:pt idx="6398">2</cx:pt>
          <cx:pt idx="6399">1</cx:pt>
          <cx:pt idx="6400">2</cx:pt>
          <cx:pt idx="6401">3</cx:pt>
          <cx:pt idx="6402">1</cx:pt>
          <cx:pt idx="6403">1</cx:pt>
          <cx:pt idx="6404">2</cx:pt>
          <cx:pt idx="6405">2</cx:pt>
          <cx:pt idx="6406">1</cx:pt>
          <cx:pt idx="6407">1</cx:pt>
          <cx:pt idx="6408">6</cx:pt>
          <cx:pt idx="6409">2</cx:pt>
          <cx:pt idx="6410">1</cx:pt>
          <cx:pt idx="6411">6</cx:pt>
          <cx:pt idx="6412">5</cx:pt>
          <cx:pt idx="6413">1</cx:pt>
          <cx:pt idx="6414">2</cx:pt>
          <cx:pt idx="6415">2</cx:pt>
          <cx:pt idx="6416">2</cx:pt>
          <cx:pt idx="6417">2</cx:pt>
          <cx:pt idx="6418">2</cx:pt>
          <cx:pt idx="6419">1</cx:pt>
          <cx:pt idx="6420">1</cx:pt>
          <cx:pt idx="6421">2</cx:pt>
          <cx:pt idx="6422">1</cx:pt>
          <cx:pt idx="6423">1</cx:pt>
          <cx:pt idx="6424">2</cx:pt>
          <cx:pt idx="6425">1</cx:pt>
          <cx:pt idx="6426">1</cx:pt>
          <cx:pt idx="6427">2</cx:pt>
          <cx:pt idx="6428">1</cx:pt>
          <cx:pt idx="6429">1</cx:pt>
          <cx:pt idx="6430">3</cx:pt>
          <cx:pt idx="6431">1</cx:pt>
          <cx:pt idx="6432">1</cx:pt>
          <cx:pt idx="6433">4</cx:pt>
          <cx:pt idx="6434">1</cx:pt>
          <cx:pt idx="6435">2</cx:pt>
          <cx:pt idx="6436">4</cx:pt>
          <cx:pt idx="6437">5</cx:pt>
          <cx:pt idx="6438">2</cx:pt>
          <cx:pt idx="6439">2</cx:pt>
          <cx:pt idx="6440">1</cx:pt>
          <cx:pt idx="6441">2</cx:pt>
          <cx:pt idx="6442">2</cx:pt>
          <cx:pt idx="6443">1</cx:pt>
          <cx:pt idx="6444">3</cx:pt>
          <cx:pt idx="6445">2</cx:pt>
          <cx:pt idx="6446">6</cx:pt>
          <cx:pt idx="6447">1</cx:pt>
          <cx:pt idx="6448">7</cx:pt>
          <cx:pt idx="6449">2</cx:pt>
          <cx:pt idx="6450">1</cx:pt>
          <cx:pt idx="6451">1</cx:pt>
          <cx:pt idx="6452">1</cx:pt>
          <cx:pt idx="6453">2</cx:pt>
          <cx:pt idx="6454">5</cx:pt>
          <cx:pt idx="6455">3</cx:pt>
          <cx:pt idx="6456">4</cx:pt>
          <cx:pt idx="6457">1</cx:pt>
          <cx:pt idx="6458">1</cx:pt>
          <cx:pt idx="6459">2</cx:pt>
          <cx:pt idx="6460">2</cx:pt>
          <cx:pt idx="6461">2</cx:pt>
          <cx:pt idx="6462">1</cx:pt>
          <cx:pt idx="6463">1</cx:pt>
          <cx:pt idx="6464">1</cx:pt>
          <cx:pt idx="6465">1</cx:pt>
          <cx:pt idx="6466">1</cx:pt>
          <cx:pt idx="6467">1</cx:pt>
          <cx:pt idx="6468">1</cx:pt>
          <cx:pt idx="6469">5</cx:pt>
          <cx:pt idx="6470">5</cx:pt>
          <cx:pt idx="6471">1</cx:pt>
          <cx:pt idx="6472">6</cx:pt>
          <cx:pt idx="6473">2</cx:pt>
          <cx:pt idx="6474">3</cx:pt>
          <cx:pt idx="6475">5</cx:pt>
          <cx:pt idx="6476">7</cx:pt>
          <cx:pt idx="6477">1</cx:pt>
          <cx:pt idx="6478">4</cx:pt>
          <cx:pt idx="6479">4</cx:pt>
          <cx:pt idx="6480">1</cx:pt>
          <cx:pt idx="6481">1</cx:pt>
          <cx:pt idx="6482">4</cx:pt>
          <cx:pt idx="6483">1</cx:pt>
          <cx:pt idx="6484">3</cx:pt>
          <cx:pt idx="6485">3</cx:pt>
          <cx:pt idx="6486">1</cx:pt>
          <cx:pt idx="6487">4</cx:pt>
          <cx:pt idx="6488">6</cx:pt>
          <cx:pt idx="6489">1</cx:pt>
          <cx:pt idx="6490">1</cx:pt>
          <cx:pt idx="6491">6</cx:pt>
          <cx:pt idx="6492">5</cx:pt>
          <cx:pt idx="6493">1</cx:pt>
          <cx:pt idx="6494">1</cx:pt>
          <cx:pt idx="6495">4</cx:pt>
          <cx:pt idx="6496">2</cx:pt>
          <cx:pt idx="6497">2</cx:pt>
          <cx:pt idx="6498">1</cx:pt>
          <cx:pt idx="6499">1</cx:pt>
          <cx:pt idx="6500">1</cx:pt>
          <cx:pt idx="6501">2</cx:pt>
          <cx:pt idx="6502">1</cx:pt>
          <cx:pt idx="6503">1</cx:pt>
          <cx:pt idx="6504">1</cx:pt>
          <cx:pt idx="6505">4</cx:pt>
          <cx:pt idx="6506">3</cx:pt>
          <cx:pt idx="6507">1</cx:pt>
          <cx:pt idx="6508">2</cx:pt>
          <cx:pt idx="6509">3</cx:pt>
          <cx:pt idx="6510">4</cx:pt>
          <cx:pt idx="6511">2</cx:pt>
          <cx:pt idx="6512">2</cx:pt>
          <cx:pt idx="6513">1</cx:pt>
          <cx:pt idx="6514">1</cx:pt>
          <cx:pt idx="6515">4</cx:pt>
          <cx:pt idx="6516">4</cx:pt>
          <cx:pt idx="6517">1</cx:pt>
          <cx:pt idx="6518">2</cx:pt>
          <cx:pt idx="6519">3</cx:pt>
          <cx:pt idx="6520">1</cx:pt>
          <cx:pt idx="6521">6</cx:pt>
          <cx:pt idx="6522">5</cx:pt>
          <cx:pt idx="6523">2</cx:pt>
          <cx:pt idx="6524">7</cx:pt>
          <cx:pt idx="6525">5</cx:pt>
          <cx:pt idx="6526">2</cx:pt>
          <cx:pt idx="6527">3</cx:pt>
          <cx:pt idx="6528">1</cx:pt>
          <cx:pt idx="6529">3</cx:pt>
          <cx:pt idx="6530">2</cx:pt>
          <cx:pt idx="6531">1</cx:pt>
          <cx:pt idx="6532">2</cx:pt>
          <cx:pt idx="6533">1</cx:pt>
          <cx:pt idx="6534">1</cx:pt>
          <cx:pt idx="6535">1</cx:pt>
          <cx:pt idx="6536">4</cx:pt>
          <cx:pt idx="6537">1</cx:pt>
          <cx:pt idx="6538">3</cx:pt>
          <cx:pt idx="6539">2</cx:pt>
          <cx:pt idx="6540">2</cx:pt>
          <cx:pt idx="6541">5</cx:pt>
          <cx:pt idx="6542">1</cx:pt>
          <cx:pt idx="6543">2</cx:pt>
          <cx:pt idx="6544">3</cx:pt>
          <cx:pt idx="6545">2</cx:pt>
          <cx:pt idx="6546">2</cx:pt>
          <cx:pt idx="6547">11</cx:pt>
          <cx:pt idx="6548">2</cx:pt>
          <cx:pt idx="6549">3</cx:pt>
          <cx:pt idx="6550">2</cx:pt>
          <cx:pt idx="6551">2</cx:pt>
          <cx:pt idx="6552">2</cx:pt>
          <cx:pt idx="6553">1</cx:pt>
          <cx:pt idx="6554">6</cx:pt>
          <cx:pt idx="6555">1</cx:pt>
          <cx:pt idx="6556">4</cx:pt>
          <cx:pt idx="6557">5</cx:pt>
          <cx:pt idx="6558">4</cx:pt>
          <cx:pt idx="6559">2</cx:pt>
          <cx:pt idx="6560">1</cx:pt>
          <cx:pt idx="6561">8</cx:pt>
          <cx:pt idx="6562">4</cx:pt>
          <cx:pt idx="6563">1</cx:pt>
          <cx:pt idx="6564">2</cx:pt>
          <cx:pt idx="6565">6</cx:pt>
          <cx:pt idx="6566">1</cx:pt>
          <cx:pt idx="6567">1</cx:pt>
          <cx:pt idx="6568">2</cx:pt>
          <cx:pt idx="6569">2</cx:pt>
          <cx:pt idx="6570">2</cx:pt>
          <cx:pt idx="6571">1</cx:pt>
          <cx:pt idx="6572">2</cx:pt>
          <cx:pt idx="6573">2</cx:pt>
          <cx:pt idx="6574">1</cx:pt>
          <cx:pt idx="6575">2</cx:pt>
          <cx:pt idx="6576">1</cx:pt>
          <cx:pt idx="6577">2</cx:pt>
          <cx:pt idx="6578">3</cx:pt>
          <cx:pt idx="6579">2</cx:pt>
          <cx:pt idx="6580">2</cx:pt>
          <cx:pt idx="6581">4</cx:pt>
          <cx:pt idx="6582">1</cx:pt>
          <cx:pt idx="6583">1</cx:pt>
          <cx:pt idx="6584">3</cx:pt>
          <cx:pt idx="6585">1</cx:pt>
          <cx:pt idx="6586">4</cx:pt>
          <cx:pt idx="6587">2</cx:pt>
          <cx:pt idx="6588">1</cx:pt>
          <cx:pt idx="6589">1</cx:pt>
          <cx:pt idx="6590">2</cx:pt>
          <cx:pt idx="6591">2</cx:pt>
          <cx:pt idx="6592">1</cx:pt>
          <cx:pt idx="6593">1</cx:pt>
          <cx:pt idx="6594">1</cx:pt>
          <cx:pt idx="6595">1</cx:pt>
          <cx:pt idx="6596">1</cx:pt>
          <cx:pt idx="6597">1</cx:pt>
          <cx:pt idx="6598">5</cx:pt>
          <cx:pt idx="6599">1</cx:pt>
          <cx:pt idx="6600">4</cx:pt>
          <cx:pt idx="6601">1</cx:pt>
          <cx:pt idx="6602">3</cx:pt>
          <cx:pt idx="6603">1</cx:pt>
          <cx:pt idx="6604">4</cx:pt>
          <cx:pt idx="6605">3</cx:pt>
          <cx:pt idx="6606">1</cx:pt>
          <cx:pt idx="6607">7</cx:pt>
          <cx:pt idx="6608">4</cx:pt>
          <cx:pt idx="6609">1</cx:pt>
          <cx:pt idx="6610">1</cx:pt>
          <cx:pt idx="6611">2</cx:pt>
          <cx:pt idx="6612">2</cx:pt>
          <cx:pt idx="6613">3</cx:pt>
          <cx:pt idx="6614">4</cx:pt>
          <cx:pt idx="6615">1</cx:pt>
          <cx:pt idx="6616">5</cx:pt>
          <cx:pt idx="6617">2</cx:pt>
          <cx:pt idx="6618">6</cx:pt>
          <cx:pt idx="6619">2</cx:pt>
          <cx:pt idx="6620">4</cx:pt>
          <cx:pt idx="6621">2</cx:pt>
          <cx:pt idx="6622">1</cx:pt>
          <cx:pt idx="6623">4</cx:pt>
          <cx:pt idx="6624">1</cx:pt>
          <cx:pt idx="6625">6</cx:pt>
          <cx:pt idx="6626">1</cx:pt>
          <cx:pt idx="6627">3</cx:pt>
          <cx:pt idx="6628">5</cx:pt>
          <cx:pt idx="6629">1</cx:pt>
          <cx:pt idx="6630">1</cx:pt>
          <cx:pt idx="6631">2</cx:pt>
          <cx:pt idx="6632">2</cx:pt>
          <cx:pt idx="6633">3</cx:pt>
          <cx:pt idx="6634">6</cx:pt>
          <cx:pt idx="6635">1</cx:pt>
          <cx:pt idx="6636">2</cx:pt>
          <cx:pt idx="6637">1</cx:pt>
          <cx:pt idx="6638">4</cx:pt>
          <cx:pt idx="6639">5</cx:pt>
          <cx:pt idx="6640">1</cx:pt>
          <cx:pt idx="6641">2</cx:pt>
          <cx:pt idx="6642">4</cx:pt>
          <cx:pt idx="6643">1</cx:pt>
          <cx:pt idx="6644">2</cx:pt>
          <cx:pt idx="6645">4</cx:pt>
          <cx:pt idx="6646">4</cx:pt>
          <cx:pt idx="6647">6</cx:pt>
          <cx:pt idx="6648">1</cx:pt>
          <cx:pt idx="6649">1</cx:pt>
          <cx:pt idx="6650">1</cx:pt>
          <cx:pt idx="6651">5</cx:pt>
          <cx:pt idx="6652">2</cx:pt>
          <cx:pt idx="6653">2</cx:pt>
          <cx:pt idx="6654">4</cx:pt>
          <cx:pt idx="6655">3</cx:pt>
          <cx:pt idx="6656">6</cx:pt>
          <cx:pt idx="6657">4</cx:pt>
          <cx:pt idx="6658">2</cx:pt>
          <cx:pt idx="6659">2</cx:pt>
          <cx:pt idx="6660">2</cx:pt>
          <cx:pt idx="6661">6</cx:pt>
          <cx:pt idx="6662">3</cx:pt>
          <cx:pt idx="6663">4</cx:pt>
          <cx:pt idx="6664">2</cx:pt>
          <cx:pt idx="6665">5</cx:pt>
          <cx:pt idx="6666">1</cx:pt>
          <cx:pt idx="6667">5</cx:pt>
          <cx:pt idx="6668">4</cx:pt>
          <cx:pt idx="6669">5</cx:pt>
          <cx:pt idx="6670">1</cx:pt>
          <cx:pt idx="6671">2</cx:pt>
          <cx:pt idx="6672">2</cx:pt>
          <cx:pt idx="6673">4</cx:pt>
          <cx:pt idx="6674">2</cx:pt>
          <cx:pt idx="6675">4</cx:pt>
          <cx:pt idx="6676">6</cx:pt>
          <cx:pt idx="6677">5</cx:pt>
          <cx:pt idx="6678">5</cx:pt>
          <cx:pt idx="6679">3</cx:pt>
          <cx:pt idx="6680">3</cx:pt>
          <cx:pt idx="6681">5</cx:pt>
          <cx:pt idx="6682">6</cx:pt>
          <cx:pt idx="6683">2</cx:pt>
          <cx:pt idx="6684">3</cx:pt>
          <cx:pt idx="6685">5</cx:pt>
          <cx:pt idx="6686">4</cx:pt>
          <cx:pt idx="6687">2</cx:pt>
          <cx:pt idx="6688">4</cx:pt>
          <cx:pt idx="6689">2</cx:pt>
          <cx:pt idx="6690">5</cx:pt>
          <cx:pt idx="6691">2</cx:pt>
          <cx:pt idx="6692">2</cx:pt>
          <cx:pt idx="6693">1</cx:pt>
          <cx:pt idx="6694">2</cx:pt>
          <cx:pt idx="6695">1</cx:pt>
          <cx:pt idx="6696">6</cx:pt>
          <cx:pt idx="6697">3</cx:pt>
          <cx:pt idx="6698">5</cx:pt>
          <cx:pt idx="6699">2</cx:pt>
          <cx:pt idx="6700">3</cx:pt>
          <cx:pt idx="6701">1</cx:pt>
          <cx:pt idx="6702">1</cx:pt>
          <cx:pt idx="6703">2</cx:pt>
          <cx:pt idx="6704">1</cx:pt>
          <cx:pt idx="6705">4</cx:pt>
          <cx:pt idx="6706">4</cx:pt>
          <cx:pt idx="6707">1</cx:pt>
          <cx:pt idx="6708">3</cx:pt>
          <cx:pt idx="6709">3</cx:pt>
          <cx:pt idx="6710">6</cx:pt>
          <cx:pt idx="6711">1</cx:pt>
          <cx:pt idx="6712">5</cx:pt>
          <cx:pt idx="6713">1</cx:pt>
          <cx:pt idx="6714">5</cx:pt>
          <cx:pt idx="6715">1</cx:pt>
          <cx:pt idx="6716">1</cx:pt>
          <cx:pt idx="6717">2</cx:pt>
          <cx:pt idx="6718">1</cx:pt>
          <cx:pt idx="6719">2</cx:pt>
          <cx:pt idx="6720">1</cx:pt>
          <cx:pt idx="6721">2</cx:pt>
          <cx:pt idx="6722">2</cx:pt>
          <cx:pt idx="6723">1</cx:pt>
          <cx:pt idx="6724">2</cx:pt>
          <cx:pt idx="6725">2</cx:pt>
          <cx:pt idx="6726">3</cx:pt>
          <cx:pt idx="6727">4</cx:pt>
          <cx:pt idx="6728">1</cx:pt>
          <cx:pt idx="6729">1</cx:pt>
          <cx:pt idx="6730">2</cx:pt>
          <cx:pt idx="6731">1</cx:pt>
          <cx:pt idx="6732">4</cx:pt>
          <cx:pt idx="6733">1</cx:pt>
          <cx:pt idx="6734">1</cx:pt>
          <cx:pt idx="6735">4</cx:pt>
          <cx:pt idx="6736">1</cx:pt>
          <cx:pt idx="6737">1</cx:pt>
          <cx:pt idx="6738">1</cx:pt>
          <cx:pt idx="6739">1</cx:pt>
          <cx:pt idx="6740">4</cx:pt>
          <cx:pt idx="6741">1</cx:pt>
          <cx:pt idx="6742">2</cx:pt>
          <cx:pt idx="6743">6</cx:pt>
          <cx:pt idx="6744">1</cx:pt>
          <cx:pt idx="6745">1</cx:pt>
          <cx:pt idx="6746">1</cx:pt>
          <cx:pt idx="6747">2</cx:pt>
          <cx:pt idx="6748">4</cx:pt>
          <cx:pt idx="6749">2</cx:pt>
          <cx:pt idx="6750">4</cx:pt>
          <cx:pt idx="6751">5</cx:pt>
          <cx:pt idx="6752">5</cx:pt>
          <cx:pt idx="6753">2</cx:pt>
          <cx:pt idx="6754">2</cx:pt>
          <cx:pt idx="6755">2</cx:pt>
          <cx:pt idx="6756">3</cx:pt>
          <cx:pt idx="6757">2</cx:pt>
          <cx:pt idx="6758">1</cx:pt>
          <cx:pt idx="6759">3</cx:pt>
          <cx:pt idx="6760">2</cx:pt>
          <cx:pt idx="6761">2</cx:pt>
          <cx:pt idx="6762">1</cx:pt>
          <cx:pt idx="6763">4</cx:pt>
          <cx:pt idx="6764">2</cx:pt>
          <cx:pt idx="6765">2</cx:pt>
          <cx:pt idx="6766">2</cx:pt>
          <cx:pt idx="6767">4</cx:pt>
          <cx:pt idx="6768">1</cx:pt>
          <cx:pt idx="6769">2</cx:pt>
          <cx:pt idx="6770">1</cx:pt>
          <cx:pt idx="6771">1</cx:pt>
          <cx:pt idx="6772">3</cx:pt>
          <cx:pt idx="6773">1</cx:pt>
          <cx:pt idx="6774">1</cx:pt>
          <cx:pt idx="6775">1</cx:pt>
          <cx:pt idx="6776">3</cx:pt>
          <cx:pt idx="6777">4</cx:pt>
          <cx:pt idx="6778">2</cx:pt>
          <cx:pt idx="6779">1</cx:pt>
          <cx:pt idx="6780">1</cx:pt>
          <cx:pt idx="6781">2</cx:pt>
          <cx:pt idx="6782">1</cx:pt>
          <cx:pt idx="6783">1</cx:pt>
          <cx:pt idx="6784">4</cx:pt>
          <cx:pt idx="6785">1</cx:pt>
          <cx:pt idx="6786">3</cx:pt>
          <cx:pt idx="6787">2</cx:pt>
          <cx:pt idx="6788">1</cx:pt>
          <cx:pt idx="6789">2</cx:pt>
          <cx:pt idx="6790">1</cx:pt>
          <cx:pt idx="6791">4</cx:pt>
          <cx:pt idx="6792">5</cx:pt>
          <cx:pt idx="6793">1</cx:pt>
          <cx:pt idx="6794">2</cx:pt>
          <cx:pt idx="6795">1</cx:pt>
          <cx:pt idx="6796">3</cx:pt>
          <cx:pt idx="6797">1</cx:pt>
          <cx:pt idx="6798">1</cx:pt>
          <cx:pt idx="6799">1</cx:pt>
          <cx:pt idx="6800">3</cx:pt>
          <cx:pt idx="6801">2</cx:pt>
          <cx:pt idx="6802">2</cx:pt>
          <cx:pt idx="6803">3</cx:pt>
          <cx:pt idx="6804">2</cx:pt>
          <cx:pt idx="6805">5</cx:pt>
          <cx:pt idx="6806">4</cx:pt>
          <cx:pt idx="6807">3</cx:pt>
          <cx:pt idx="6808">1</cx:pt>
          <cx:pt idx="6809">1</cx:pt>
          <cx:pt idx="6810">2</cx:pt>
          <cx:pt idx="6811">2</cx:pt>
          <cx:pt idx="6812">1</cx:pt>
          <cx:pt idx="6813">1</cx:pt>
          <cx:pt idx="6814">3</cx:pt>
          <cx:pt idx="6815">1</cx:pt>
          <cx:pt idx="6816">1</cx:pt>
          <cx:pt idx="6817">2</cx:pt>
          <cx:pt idx="6818">2</cx:pt>
          <cx:pt idx="6819">3</cx:pt>
          <cx:pt idx="6820">2</cx:pt>
          <cx:pt idx="6821">1</cx:pt>
          <cx:pt idx="6822">2</cx:pt>
          <cx:pt idx="6823">3</cx:pt>
          <cx:pt idx="6824">3</cx:pt>
          <cx:pt idx="6825">1</cx:pt>
          <cx:pt idx="6826">1</cx:pt>
          <cx:pt idx="6827">3</cx:pt>
          <cx:pt idx="6828">4</cx:pt>
          <cx:pt idx="6829">2</cx:pt>
          <cx:pt idx="6830">1</cx:pt>
          <cx:pt idx="6831">2</cx:pt>
          <cx:pt idx="6832">1</cx:pt>
          <cx:pt idx="6833">3</cx:pt>
          <cx:pt idx="6834">4</cx:pt>
          <cx:pt idx="6835">2</cx:pt>
          <cx:pt idx="6836">1</cx:pt>
          <cx:pt idx="6837">3</cx:pt>
          <cx:pt idx="6838">5</cx:pt>
          <cx:pt idx="6839">1</cx:pt>
          <cx:pt idx="6840">6</cx:pt>
          <cx:pt idx="6841">2</cx:pt>
          <cx:pt idx="6842">2</cx:pt>
          <cx:pt idx="6843">1</cx:pt>
          <cx:pt idx="6844">5</cx:pt>
          <cx:pt idx="6845">4</cx:pt>
          <cx:pt idx="6846">1</cx:pt>
          <cx:pt idx="6847">2</cx:pt>
          <cx:pt idx="6848">2</cx:pt>
          <cx:pt idx="6849">5</cx:pt>
          <cx:pt idx="6850">1</cx:pt>
          <cx:pt idx="6851">1</cx:pt>
          <cx:pt idx="6852">3</cx:pt>
          <cx:pt idx="6853">4</cx:pt>
          <cx:pt idx="6854">5</cx:pt>
          <cx:pt idx="6855">2</cx:pt>
          <cx:pt idx="6856">2</cx:pt>
          <cx:pt idx="6857">4</cx:pt>
          <cx:pt idx="6858">2</cx:pt>
          <cx:pt idx="6859">1</cx:pt>
          <cx:pt idx="6860">3</cx:pt>
          <cx:pt idx="6861">1</cx:pt>
          <cx:pt idx="6862">4</cx:pt>
          <cx:pt idx="6863">2</cx:pt>
          <cx:pt idx="6864">2</cx:pt>
          <cx:pt idx="6865">1</cx:pt>
          <cx:pt idx="6866">2</cx:pt>
          <cx:pt idx="6867">2</cx:pt>
          <cx:pt idx="6868">2</cx:pt>
          <cx:pt idx="6869">4</cx:pt>
          <cx:pt idx="6870">1</cx:pt>
          <cx:pt idx="6871">2</cx:pt>
          <cx:pt idx="6872">4</cx:pt>
          <cx:pt idx="6873">4</cx:pt>
          <cx:pt idx="6874">5</cx:pt>
          <cx:pt idx="6875">1</cx:pt>
          <cx:pt idx="6876">2</cx:pt>
          <cx:pt idx="6877">2</cx:pt>
          <cx:pt idx="6878">1</cx:pt>
          <cx:pt idx="6879">1</cx:pt>
          <cx:pt idx="6880">1</cx:pt>
          <cx:pt idx="6881">4</cx:pt>
          <cx:pt idx="6882">2</cx:pt>
          <cx:pt idx="6883">2</cx:pt>
          <cx:pt idx="6884">3</cx:pt>
          <cx:pt idx="6885">1</cx:pt>
          <cx:pt idx="6886">2</cx:pt>
          <cx:pt idx="6887">1</cx:pt>
          <cx:pt idx="6888">2</cx:pt>
          <cx:pt idx="6889">3</cx:pt>
          <cx:pt idx="6890">2</cx:pt>
          <cx:pt idx="6891">1</cx:pt>
          <cx:pt idx="6892">1</cx:pt>
          <cx:pt idx="6893">2</cx:pt>
          <cx:pt idx="6894">2</cx:pt>
          <cx:pt idx="6895">2</cx:pt>
          <cx:pt idx="6896">7</cx:pt>
          <cx:pt idx="6897">2</cx:pt>
          <cx:pt idx="6898">6</cx:pt>
          <cx:pt idx="6899">2</cx:pt>
          <cx:pt idx="6900">1</cx:pt>
          <cx:pt idx="6901">6</cx:pt>
          <cx:pt idx="6902">1</cx:pt>
          <cx:pt idx="6903">1</cx:pt>
          <cx:pt idx="6904">2</cx:pt>
          <cx:pt idx="6905">2</cx:pt>
          <cx:pt idx="6906">1</cx:pt>
          <cx:pt idx="6907">1</cx:pt>
          <cx:pt idx="6908">1</cx:pt>
          <cx:pt idx="6909">1</cx:pt>
          <cx:pt idx="6910">5</cx:pt>
          <cx:pt idx="6911">4</cx:pt>
          <cx:pt idx="6912">2</cx:pt>
          <cx:pt idx="6913">1</cx:pt>
          <cx:pt idx="6914">1</cx:pt>
          <cx:pt idx="6915">1</cx:pt>
          <cx:pt idx="6916">3</cx:pt>
          <cx:pt idx="6917">3</cx:pt>
          <cx:pt idx="6918">3</cx:pt>
          <cx:pt idx="6919">1</cx:pt>
          <cx:pt idx="6920">4</cx:pt>
          <cx:pt idx="6921">2</cx:pt>
          <cx:pt idx="6922">1</cx:pt>
          <cx:pt idx="6923">2</cx:pt>
          <cx:pt idx="6924">2</cx:pt>
          <cx:pt idx="6925">4</cx:pt>
          <cx:pt idx="6926">2</cx:pt>
          <cx:pt idx="6927">2</cx:pt>
          <cx:pt idx="6928">1</cx:pt>
          <cx:pt idx="6929">1</cx:pt>
          <cx:pt idx="6930">1</cx:pt>
          <cx:pt idx="6931">8</cx:pt>
          <cx:pt idx="6932">4</cx:pt>
          <cx:pt idx="6933">4</cx:pt>
          <cx:pt idx="6934">3</cx:pt>
          <cx:pt idx="6935">4</cx:pt>
          <cx:pt idx="6936">1</cx:pt>
          <cx:pt idx="6937">2</cx:pt>
          <cx:pt idx="6938">3</cx:pt>
          <cx:pt idx="6939">1</cx:pt>
          <cx:pt idx="6940">2</cx:pt>
          <cx:pt idx="6941">5</cx:pt>
          <cx:pt idx="6942">2</cx:pt>
          <cx:pt idx="6943">3</cx:pt>
          <cx:pt idx="6944">2</cx:pt>
          <cx:pt idx="6945">2</cx:pt>
          <cx:pt idx="6946">3</cx:pt>
          <cx:pt idx="6947">3</cx:pt>
          <cx:pt idx="6948">2</cx:pt>
          <cx:pt idx="6949">2</cx:pt>
          <cx:pt idx="6950">2</cx:pt>
          <cx:pt idx="6951">1</cx:pt>
          <cx:pt idx="6952">1</cx:pt>
          <cx:pt idx="6953">2</cx:pt>
          <cx:pt idx="6954">2</cx:pt>
          <cx:pt idx="6955">2</cx:pt>
          <cx:pt idx="6956">5</cx:pt>
          <cx:pt idx="6957">1</cx:pt>
          <cx:pt idx="6958">2</cx:pt>
          <cx:pt idx="6959">6</cx:pt>
          <cx:pt idx="6960">1</cx:pt>
          <cx:pt idx="6961">3</cx:pt>
          <cx:pt idx="6962">3</cx:pt>
          <cx:pt idx="6963">4</cx:pt>
          <cx:pt idx="6964">1</cx:pt>
          <cx:pt idx="6965">2</cx:pt>
          <cx:pt idx="6966">1</cx:pt>
          <cx:pt idx="6967">3</cx:pt>
          <cx:pt idx="6968">4</cx:pt>
          <cx:pt idx="6969">1</cx:pt>
          <cx:pt idx="6970">1</cx:pt>
          <cx:pt idx="6971">1</cx:pt>
          <cx:pt idx="6972">4</cx:pt>
          <cx:pt idx="6973">2</cx:pt>
          <cx:pt idx="6974">1</cx:pt>
          <cx:pt idx="6975">2</cx:pt>
          <cx:pt idx="6976">2</cx:pt>
          <cx:pt idx="6977">4</cx:pt>
          <cx:pt idx="6978">1</cx:pt>
          <cx:pt idx="6979">3</cx:pt>
          <cx:pt idx="6980">3</cx:pt>
          <cx:pt idx="6981">1</cx:pt>
          <cx:pt idx="6982">2</cx:pt>
          <cx:pt idx="6983">2</cx:pt>
          <cx:pt idx="6984">2</cx:pt>
          <cx:pt idx="6985">6</cx:pt>
          <cx:pt idx="6986">3</cx:pt>
          <cx:pt idx="6987">1</cx:pt>
          <cx:pt idx="6988">4</cx:pt>
          <cx:pt idx="6989">1</cx:pt>
          <cx:pt idx="6990">3</cx:pt>
          <cx:pt idx="6991">4</cx:pt>
          <cx:pt idx="6992">2</cx:pt>
          <cx:pt idx="6993">1</cx:pt>
          <cx:pt idx="6994">1</cx:pt>
          <cx:pt idx="6995">3</cx:pt>
          <cx:pt idx="6996">4</cx:pt>
          <cx:pt idx="6997">3</cx:pt>
          <cx:pt idx="6998">2</cx:pt>
          <cx:pt idx="6999">4</cx:pt>
          <cx:pt idx="7000">5</cx:pt>
          <cx:pt idx="7001">2</cx:pt>
          <cx:pt idx="7002">5</cx:pt>
          <cx:pt idx="7003">2</cx:pt>
          <cx:pt idx="7004">2</cx:pt>
          <cx:pt idx="7005">1</cx:pt>
          <cx:pt idx="7006">1</cx:pt>
          <cx:pt idx="7007">1</cx:pt>
          <cx:pt idx="7008">1</cx:pt>
          <cx:pt idx="7009">1</cx:pt>
          <cx:pt idx="7010">2</cx:pt>
          <cx:pt idx="7011">3</cx:pt>
          <cx:pt idx="7012">2</cx:pt>
          <cx:pt idx="7013">2</cx:pt>
          <cx:pt idx="7014">2</cx:pt>
          <cx:pt idx="7015">2</cx:pt>
          <cx:pt idx="7016">5</cx:pt>
          <cx:pt idx="7017">2</cx:pt>
          <cx:pt idx="7018">1</cx:pt>
          <cx:pt idx="7019">5</cx:pt>
          <cx:pt idx="7020">2</cx:pt>
          <cx:pt idx="7021">1</cx:pt>
          <cx:pt idx="7022">2</cx:pt>
          <cx:pt idx="7023">7</cx:pt>
          <cx:pt idx="7024">3</cx:pt>
          <cx:pt idx="7025">5</cx:pt>
          <cx:pt idx="7026">1</cx:pt>
          <cx:pt idx="7027">1</cx:pt>
          <cx:pt idx="7028">4</cx:pt>
          <cx:pt idx="7029">2</cx:pt>
          <cx:pt idx="7030">2</cx:pt>
          <cx:pt idx="7031">2</cx:pt>
          <cx:pt idx="7032">3</cx:pt>
          <cx:pt idx="7033">2</cx:pt>
          <cx:pt idx="7034">2</cx:pt>
          <cx:pt idx="7035">3</cx:pt>
          <cx:pt idx="7036">1</cx:pt>
          <cx:pt idx="7037">3</cx:pt>
          <cx:pt idx="7038">1</cx:pt>
          <cx:pt idx="7039">4</cx:pt>
          <cx:pt idx="7040">1</cx:pt>
          <cx:pt idx="7041">1</cx:pt>
          <cx:pt idx="7042">2</cx:pt>
          <cx:pt idx="7043">5</cx:pt>
          <cx:pt idx="7044">1</cx:pt>
          <cx:pt idx="7045">1</cx:pt>
          <cx:pt idx="7046">4</cx:pt>
          <cx:pt idx="7047">1</cx:pt>
          <cx:pt idx="7048">4</cx:pt>
          <cx:pt idx="7049">4</cx:pt>
          <cx:pt idx="7050">4</cx:pt>
          <cx:pt idx="7051">1</cx:pt>
          <cx:pt idx="7052">1</cx:pt>
          <cx:pt idx="7053">2</cx:pt>
          <cx:pt idx="7054">3</cx:pt>
          <cx:pt idx="7055">2</cx:pt>
          <cx:pt idx="7056">1</cx:pt>
          <cx:pt idx="7057">3</cx:pt>
          <cx:pt idx="7058">4</cx:pt>
          <cx:pt idx="7059">5</cx:pt>
          <cx:pt idx="7060">1</cx:pt>
          <cx:pt idx="7061">3</cx:pt>
          <cx:pt idx="7062">4</cx:pt>
          <cx:pt idx="7063">5</cx:pt>
          <cx:pt idx="7064">2</cx:pt>
          <cx:pt idx="7065">2</cx:pt>
          <cx:pt idx="7066">2</cx:pt>
          <cx:pt idx="7067">1</cx:pt>
          <cx:pt idx="7068">2</cx:pt>
          <cx:pt idx="7069">2</cx:pt>
          <cx:pt idx="7070">9</cx:pt>
          <cx:pt idx="7071">1</cx:pt>
          <cx:pt idx="7072">6</cx:pt>
          <cx:pt idx="7073">5</cx:pt>
          <cx:pt idx="7074">2</cx:pt>
          <cx:pt idx="7075">1</cx:pt>
          <cx:pt idx="7076">2</cx:pt>
          <cx:pt idx="7077">1</cx:pt>
          <cx:pt idx="7078">4</cx:pt>
          <cx:pt idx="7079">8</cx:pt>
          <cx:pt idx="7080">3</cx:pt>
          <cx:pt idx="7081">2</cx:pt>
          <cx:pt idx="7082">1</cx:pt>
          <cx:pt idx="7083">1</cx:pt>
          <cx:pt idx="7084">4</cx:pt>
          <cx:pt idx="7085">1</cx:pt>
          <cx:pt idx="7086">4</cx:pt>
          <cx:pt idx="7087">4</cx:pt>
          <cx:pt idx="7088">3</cx:pt>
          <cx:pt idx="7089">1</cx:pt>
          <cx:pt idx="7090">3</cx:pt>
          <cx:pt idx="7091">4</cx:pt>
          <cx:pt idx="7092">6</cx:pt>
          <cx:pt idx="7093">2</cx:pt>
          <cx:pt idx="7094">2</cx:pt>
          <cx:pt idx="7095">5</cx:pt>
          <cx:pt idx="7096">2</cx:pt>
          <cx:pt idx="7097">2</cx:pt>
          <cx:pt idx="7098">3</cx:pt>
          <cx:pt idx="7099">4</cx:pt>
          <cx:pt idx="7100">2</cx:pt>
          <cx:pt idx="7101">2</cx:pt>
          <cx:pt idx="7102">1</cx:pt>
          <cx:pt idx="7103">2</cx:pt>
          <cx:pt idx="7104">3</cx:pt>
          <cx:pt idx="7105">2</cx:pt>
          <cx:pt idx="7106">2</cx:pt>
          <cx:pt idx="7107">2</cx:pt>
          <cx:pt idx="7108">2</cx:pt>
          <cx:pt idx="7109">1</cx:pt>
          <cx:pt idx="7110">3</cx:pt>
          <cx:pt idx="7111">4</cx:pt>
          <cx:pt idx="7112">1</cx:pt>
          <cx:pt idx="7113">2</cx:pt>
          <cx:pt idx="7114">1</cx:pt>
          <cx:pt idx="7115">1</cx:pt>
          <cx:pt idx="7116">4</cx:pt>
          <cx:pt idx="7117">2</cx:pt>
          <cx:pt idx="7118">2</cx:pt>
          <cx:pt idx="7119">2</cx:pt>
          <cx:pt idx="7120">1</cx:pt>
          <cx:pt idx="7121">2</cx:pt>
          <cx:pt idx="7122">2</cx:pt>
          <cx:pt idx="7123">2</cx:pt>
          <cx:pt idx="7124">4</cx:pt>
          <cx:pt idx="7125">1</cx:pt>
          <cx:pt idx="7126">1</cx:pt>
          <cx:pt idx="7127">1</cx:pt>
          <cx:pt idx="7128">2</cx:pt>
          <cx:pt idx="7129">2</cx:pt>
          <cx:pt idx="7130">6</cx:pt>
          <cx:pt idx="7131">4</cx:pt>
          <cx:pt idx="7132">3</cx:pt>
          <cx:pt idx="7133">1</cx:pt>
          <cx:pt idx="7134">2</cx:pt>
          <cx:pt idx="7135">3</cx:pt>
          <cx:pt idx="7136">1</cx:pt>
          <cx:pt idx="7137">1</cx:pt>
          <cx:pt idx="7138">1</cx:pt>
          <cx:pt idx="7139">1</cx:pt>
          <cx:pt idx="7140">1</cx:pt>
          <cx:pt idx="7141">2</cx:pt>
          <cx:pt idx="7142">2</cx:pt>
          <cx:pt idx="7143">1</cx:pt>
          <cx:pt idx="7144">3</cx:pt>
          <cx:pt idx="7145">1</cx:pt>
          <cx:pt idx="7146">5</cx:pt>
          <cx:pt idx="7147">1</cx:pt>
          <cx:pt idx="7148">2</cx:pt>
          <cx:pt idx="7149">2</cx:pt>
          <cx:pt idx="7150">2</cx:pt>
          <cx:pt idx="7151">3</cx:pt>
          <cx:pt idx="7152">1</cx:pt>
          <cx:pt idx="7153">3</cx:pt>
          <cx:pt idx="7154">3</cx:pt>
          <cx:pt idx="7155">4</cx:pt>
          <cx:pt idx="7156">2</cx:pt>
          <cx:pt idx="7157">1</cx:pt>
          <cx:pt idx="7158">2</cx:pt>
          <cx:pt idx="7159">2</cx:pt>
          <cx:pt idx="7160">1</cx:pt>
          <cx:pt idx="7161">1</cx:pt>
          <cx:pt idx="7162">2</cx:pt>
          <cx:pt idx="7163">1</cx:pt>
          <cx:pt idx="7164">1</cx:pt>
          <cx:pt idx="7165">3</cx:pt>
          <cx:pt idx="7166">2</cx:pt>
          <cx:pt idx="7167">2</cx:pt>
          <cx:pt idx="7168">1</cx:pt>
          <cx:pt idx="7169">1</cx:pt>
          <cx:pt idx="7170">4</cx:pt>
          <cx:pt idx="7171">2</cx:pt>
          <cx:pt idx="7172">3</cx:pt>
          <cx:pt idx="7173">4</cx:pt>
          <cx:pt idx="7174">1</cx:pt>
          <cx:pt idx="7175">2</cx:pt>
          <cx:pt idx="7176">4</cx:pt>
          <cx:pt idx="7177">2</cx:pt>
          <cx:pt idx="7178">3</cx:pt>
          <cx:pt idx="7179">2</cx:pt>
          <cx:pt idx="7180">6</cx:pt>
          <cx:pt idx="7181">4</cx:pt>
          <cx:pt idx="7182">2</cx:pt>
          <cx:pt idx="7183">2</cx:pt>
          <cx:pt idx="7184">4</cx:pt>
          <cx:pt idx="7185">1</cx:pt>
          <cx:pt idx="7186">1</cx:pt>
          <cx:pt idx="7187">1</cx:pt>
          <cx:pt idx="7188">4</cx:pt>
          <cx:pt idx="7189">3</cx:pt>
          <cx:pt idx="7190">3</cx:pt>
          <cx:pt idx="7191">3</cx:pt>
          <cx:pt idx="7192">1</cx:pt>
          <cx:pt idx="7193">1</cx:pt>
          <cx:pt idx="7194">3</cx:pt>
          <cx:pt idx="7195">2</cx:pt>
          <cx:pt idx="7196">1</cx:pt>
          <cx:pt idx="7197">6</cx:pt>
          <cx:pt idx="7198">2</cx:pt>
          <cx:pt idx="7199">4</cx:pt>
          <cx:pt idx="7200">2</cx:pt>
          <cx:pt idx="7201">2</cx:pt>
          <cx:pt idx="7202">2</cx:pt>
          <cx:pt idx="7203">3</cx:pt>
          <cx:pt idx="7204">1</cx:pt>
          <cx:pt idx="7205">3</cx:pt>
          <cx:pt idx="7206">5</cx:pt>
          <cx:pt idx="7207">2</cx:pt>
          <cx:pt idx="7208">2</cx:pt>
          <cx:pt idx="7209">1</cx:pt>
          <cx:pt idx="7210">1</cx:pt>
          <cx:pt idx="7211">1</cx:pt>
          <cx:pt idx="7212">1</cx:pt>
          <cx:pt idx="7213">1</cx:pt>
          <cx:pt idx="7214">5</cx:pt>
          <cx:pt idx="7215">2</cx:pt>
          <cx:pt idx="7216">2</cx:pt>
          <cx:pt idx="7217">5</cx:pt>
          <cx:pt idx="7218">2</cx:pt>
          <cx:pt idx="7219">2</cx:pt>
          <cx:pt idx="7220">1</cx:pt>
          <cx:pt idx="7221">8</cx:pt>
          <cx:pt idx="7222">2</cx:pt>
          <cx:pt idx="7223">1</cx:pt>
          <cx:pt idx="7224">3</cx:pt>
          <cx:pt idx="7225">4</cx:pt>
          <cx:pt idx="7226">1</cx:pt>
          <cx:pt idx="7227">3</cx:pt>
          <cx:pt idx="7228">2</cx:pt>
          <cx:pt idx="7229">1</cx:pt>
          <cx:pt idx="7230">2</cx:pt>
          <cx:pt idx="7231">1</cx:pt>
          <cx:pt idx="7232">1</cx:pt>
          <cx:pt idx="7233">3</cx:pt>
          <cx:pt idx="7234">2</cx:pt>
          <cx:pt idx="7235">2</cx:pt>
          <cx:pt idx="7236">1</cx:pt>
          <cx:pt idx="7237">1</cx:pt>
          <cx:pt idx="7238">2</cx:pt>
          <cx:pt idx="7239">2</cx:pt>
          <cx:pt idx="7240">3</cx:pt>
          <cx:pt idx="7241">4</cx:pt>
          <cx:pt idx="7242">3</cx:pt>
          <cx:pt idx="7243">2</cx:pt>
          <cx:pt idx="7244">2</cx:pt>
          <cx:pt idx="7245">3</cx:pt>
          <cx:pt idx="7246">3</cx:pt>
          <cx:pt idx="7247">3</cx:pt>
          <cx:pt idx="7248">3</cx:pt>
          <cx:pt idx="7249">2</cx:pt>
          <cx:pt idx="7250">1</cx:pt>
          <cx:pt idx="7251">3</cx:pt>
          <cx:pt idx="7252">2</cx:pt>
          <cx:pt idx="7253">1</cx:pt>
          <cx:pt idx="7254">1</cx:pt>
          <cx:pt idx="7255">1</cx:pt>
          <cx:pt idx="7256">2</cx:pt>
          <cx:pt idx="7257">1</cx:pt>
          <cx:pt idx="7258">2</cx:pt>
          <cx:pt idx="7259">1</cx:pt>
          <cx:pt idx="7260">2</cx:pt>
          <cx:pt idx="7261">4</cx:pt>
          <cx:pt idx="7262">3</cx:pt>
          <cx:pt idx="7263">4</cx:pt>
          <cx:pt idx="7264">2</cx:pt>
          <cx:pt idx="7265">2</cx:pt>
          <cx:pt idx="7266">2</cx:pt>
          <cx:pt idx="7267">2</cx:pt>
          <cx:pt idx="7268">2</cx:pt>
          <cx:pt idx="7269">2</cx:pt>
          <cx:pt idx="7270">2</cx:pt>
          <cx:pt idx="7271">3</cx:pt>
          <cx:pt idx="7272">1</cx:pt>
          <cx:pt idx="7273">1</cx:pt>
          <cx:pt idx="7274">1</cx:pt>
          <cx:pt idx="7275">1</cx:pt>
          <cx:pt idx="7276">2</cx:pt>
          <cx:pt idx="7277">2</cx:pt>
          <cx:pt idx="7278">1</cx:pt>
          <cx:pt idx="7279">3</cx:pt>
          <cx:pt idx="7280">2</cx:pt>
          <cx:pt idx="7281">2</cx:pt>
          <cx:pt idx="7282">5</cx:pt>
          <cx:pt idx="7283">1</cx:pt>
          <cx:pt idx="7284">2</cx:pt>
          <cx:pt idx="7285">1</cx:pt>
          <cx:pt idx="7286">1</cx:pt>
          <cx:pt idx="7287">3</cx:pt>
          <cx:pt idx="7288">5</cx:pt>
          <cx:pt idx="7289">1</cx:pt>
          <cx:pt idx="7290">1</cx:pt>
          <cx:pt idx="7291">2</cx:pt>
          <cx:pt idx="7292">4</cx:pt>
          <cx:pt idx="7293">1</cx:pt>
          <cx:pt idx="7294">2</cx:pt>
          <cx:pt idx="7295">1</cx:pt>
          <cx:pt idx="7296">1</cx:pt>
          <cx:pt idx="7297">1</cx:pt>
          <cx:pt idx="7298">2</cx:pt>
          <cx:pt idx="7299">2</cx:pt>
          <cx:pt idx="7300">1</cx:pt>
          <cx:pt idx="7301">3</cx:pt>
          <cx:pt idx="7302">1</cx:pt>
          <cx:pt idx="7303">3</cx:pt>
          <cx:pt idx="7304">1</cx:pt>
          <cx:pt idx="7305">2</cx:pt>
          <cx:pt idx="7306">3</cx:pt>
          <cx:pt idx="7307">3</cx:pt>
          <cx:pt idx="7308">4</cx:pt>
          <cx:pt idx="7309">1</cx:pt>
          <cx:pt idx="7310">3</cx:pt>
          <cx:pt idx="7311">3</cx:pt>
          <cx:pt idx="7312">3</cx:pt>
          <cx:pt idx="7313">2</cx:pt>
          <cx:pt idx="7314">4</cx:pt>
          <cx:pt idx="7315">4</cx:pt>
          <cx:pt idx="7316">3</cx:pt>
          <cx:pt idx="7317">2</cx:pt>
          <cx:pt idx="7318">4</cx:pt>
          <cx:pt idx="7319">3</cx:pt>
          <cx:pt idx="7320">4</cx:pt>
          <cx:pt idx="7321">4</cx:pt>
          <cx:pt idx="7322">1</cx:pt>
          <cx:pt idx="7323">3</cx:pt>
          <cx:pt idx="7324">3</cx:pt>
          <cx:pt idx="7325">2</cx:pt>
          <cx:pt idx="7326">1</cx:pt>
          <cx:pt idx="7327">1</cx:pt>
          <cx:pt idx="7328">2</cx:pt>
          <cx:pt idx="7329">1</cx:pt>
          <cx:pt idx="7330">1</cx:pt>
          <cx:pt idx="7331">4</cx:pt>
          <cx:pt idx="7332">4</cx:pt>
          <cx:pt idx="7333">2</cx:pt>
          <cx:pt idx="7334">1</cx:pt>
          <cx:pt idx="7335">5</cx:pt>
          <cx:pt idx="7336">1</cx:pt>
          <cx:pt idx="7337">1</cx:pt>
          <cx:pt idx="7338">1</cx:pt>
          <cx:pt idx="7339">3</cx:pt>
          <cx:pt idx="7340">1</cx:pt>
          <cx:pt idx="7341">1</cx:pt>
          <cx:pt idx="7342">3</cx:pt>
          <cx:pt idx="7343">3</cx:pt>
          <cx:pt idx="7344">2</cx:pt>
          <cx:pt idx="7345">1</cx:pt>
          <cx:pt idx="7346">2</cx:pt>
          <cx:pt idx="7347">2</cx:pt>
          <cx:pt idx="7348">4</cx:pt>
          <cx:pt idx="7349">2</cx:pt>
          <cx:pt idx="7350">1</cx:pt>
          <cx:pt idx="7351">3</cx:pt>
          <cx:pt idx="7352">4</cx:pt>
          <cx:pt idx="7353">3</cx:pt>
          <cx:pt idx="7354">1</cx:pt>
          <cx:pt idx="7355">1</cx:pt>
          <cx:pt idx="7356">1</cx:pt>
          <cx:pt idx="7357">5</cx:pt>
          <cx:pt idx="7358">3</cx:pt>
          <cx:pt idx="7359">4</cx:pt>
          <cx:pt idx="7360">1</cx:pt>
          <cx:pt idx="7361">1</cx:pt>
          <cx:pt idx="7362">3</cx:pt>
          <cx:pt idx="7363">4</cx:pt>
          <cx:pt idx="7364">6</cx:pt>
          <cx:pt idx="7365">2</cx:pt>
          <cx:pt idx="7366">1</cx:pt>
          <cx:pt idx="7367">2</cx:pt>
          <cx:pt idx="7368">4</cx:pt>
          <cx:pt idx="7369">1</cx:pt>
          <cx:pt idx="7370">3</cx:pt>
          <cx:pt idx="7371">2</cx:pt>
          <cx:pt idx="7372">2</cx:pt>
          <cx:pt idx="7373">4</cx:pt>
          <cx:pt idx="7374">1</cx:pt>
          <cx:pt idx="7375">2</cx:pt>
          <cx:pt idx="7376">5</cx:pt>
          <cx:pt idx="7377">5</cx:pt>
          <cx:pt idx="7378">6</cx:pt>
          <cx:pt idx="7379">1</cx:pt>
          <cx:pt idx="7380">5</cx:pt>
          <cx:pt idx="7381">2</cx:pt>
          <cx:pt idx="7382">1</cx:pt>
          <cx:pt idx="7383">2</cx:pt>
          <cx:pt idx="7384">6</cx:pt>
          <cx:pt idx="7385">1</cx:pt>
          <cx:pt idx="7386">1</cx:pt>
          <cx:pt idx="7387">2</cx:pt>
          <cx:pt idx="7388">1</cx:pt>
          <cx:pt idx="7389">5</cx:pt>
          <cx:pt idx="7390">3</cx:pt>
          <cx:pt idx="7391">1</cx:pt>
          <cx:pt idx="7392">3</cx:pt>
          <cx:pt idx="7393">3</cx:pt>
          <cx:pt idx="7394">3</cx:pt>
          <cx:pt idx="7395">6</cx:pt>
          <cx:pt idx="7396">2</cx:pt>
          <cx:pt idx="7397">2</cx:pt>
          <cx:pt idx="7398">2</cx:pt>
          <cx:pt idx="7399">2</cx:pt>
          <cx:pt idx="7400">6</cx:pt>
          <cx:pt idx="7401">4</cx:pt>
          <cx:pt idx="7402">4</cx:pt>
          <cx:pt idx="7403">2</cx:pt>
          <cx:pt idx="7404">2</cx:pt>
          <cx:pt idx="7405">3</cx:pt>
          <cx:pt idx="7406">1</cx:pt>
          <cx:pt idx="7407">3</cx:pt>
          <cx:pt idx="7408">2</cx:pt>
          <cx:pt idx="7409">2</cx:pt>
          <cx:pt idx="7410">4</cx:pt>
          <cx:pt idx="7411">3</cx:pt>
          <cx:pt idx="7412">3</cx:pt>
          <cx:pt idx="7413">3</cx:pt>
          <cx:pt idx="7414">2</cx:pt>
          <cx:pt idx="7415">1</cx:pt>
          <cx:pt idx="7416">3</cx:pt>
          <cx:pt idx="7417">1</cx:pt>
          <cx:pt idx="7418">1</cx:pt>
          <cx:pt idx="7419">1</cx:pt>
          <cx:pt idx="7420">2</cx:pt>
          <cx:pt idx="7421">6</cx:pt>
          <cx:pt idx="7422">3</cx:pt>
          <cx:pt idx="7423">1</cx:pt>
          <cx:pt idx="7424">3</cx:pt>
          <cx:pt idx="7425">8</cx:pt>
          <cx:pt idx="7426">3</cx:pt>
          <cx:pt idx="7427">1</cx:pt>
          <cx:pt idx="7428">3</cx:pt>
          <cx:pt idx="7429">5</cx:pt>
          <cx:pt idx="7430">1</cx:pt>
          <cx:pt idx="7431">2</cx:pt>
          <cx:pt idx="7432">1</cx:pt>
          <cx:pt idx="7433">1</cx:pt>
          <cx:pt idx="7434">2</cx:pt>
          <cx:pt idx="7435">2</cx:pt>
          <cx:pt idx="7436">1</cx:pt>
          <cx:pt idx="7437">1</cx:pt>
          <cx:pt idx="7438">4</cx:pt>
          <cx:pt idx="7439">2</cx:pt>
          <cx:pt idx="7440">4</cx:pt>
          <cx:pt idx="7441">1</cx:pt>
          <cx:pt idx="7442">3</cx:pt>
          <cx:pt idx="7443">3</cx:pt>
          <cx:pt idx="7444">3</cx:pt>
          <cx:pt idx="7445">4</cx:pt>
          <cx:pt idx="7446">1</cx:pt>
          <cx:pt idx="7447">2</cx:pt>
          <cx:pt idx="7448">1</cx:pt>
          <cx:pt idx="7449">2</cx:pt>
          <cx:pt idx="7450">4</cx:pt>
          <cx:pt idx="7451">1</cx:pt>
          <cx:pt idx="7452">1</cx:pt>
          <cx:pt idx="7453">2</cx:pt>
          <cx:pt idx="7454">5</cx:pt>
          <cx:pt idx="7455">1</cx:pt>
          <cx:pt idx="7456">1</cx:pt>
          <cx:pt idx="7457">3</cx:pt>
          <cx:pt idx="7458">4</cx:pt>
          <cx:pt idx="7459">1</cx:pt>
          <cx:pt idx="7460">1</cx:pt>
          <cx:pt idx="7461">2</cx:pt>
          <cx:pt idx="7462">1</cx:pt>
          <cx:pt idx="7463">1</cx:pt>
          <cx:pt idx="7464">1</cx:pt>
          <cx:pt idx="7465">3</cx:pt>
          <cx:pt idx="7466">2</cx:pt>
          <cx:pt idx="7467">3</cx:pt>
          <cx:pt idx="7468">1</cx:pt>
          <cx:pt idx="7469">3</cx:pt>
          <cx:pt idx="7470">2</cx:pt>
          <cx:pt idx="7471">2</cx:pt>
          <cx:pt idx="7472">2</cx:pt>
          <cx:pt idx="7473">1</cx:pt>
          <cx:pt idx="7474">4</cx:pt>
          <cx:pt idx="7475">3</cx:pt>
          <cx:pt idx="7476">5</cx:pt>
          <cx:pt idx="7477">1</cx:pt>
          <cx:pt idx="7478">2</cx:pt>
          <cx:pt idx="7479">7</cx:pt>
          <cx:pt idx="7480">1</cx:pt>
          <cx:pt idx="7481">2</cx:pt>
          <cx:pt idx="7482">3</cx:pt>
          <cx:pt idx="7483">2</cx:pt>
          <cx:pt idx="7484">3</cx:pt>
          <cx:pt idx="7485">1</cx:pt>
          <cx:pt idx="7486">1</cx:pt>
          <cx:pt idx="7487">1</cx:pt>
          <cx:pt idx="7488">2</cx:pt>
          <cx:pt idx="7489">1</cx:pt>
          <cx:pt idx="7490">1</cx:pt>
          <cx:pt idx="7491">1</cx:pt>
          <cx:pt idx="7492">1</cx:pt>
          <cx:pt idx="7493">2</cx:pt>
          <cx:pt idx="7494">1</cx:pt>
          <cx:pt idx="7495">1</cx:pt>
          <cx:pt idx="7496">1</cx:pt>
          <cx:pt idx="7497">2</cx:pt>
          <cx:pt idx="7498">1</cx:pt>
          <cx:pt idx="7499">2</cx:pt>
          <cx:pt idx="7500">1</cx:pt>
          <cx:pt idx="7501">1</cx:pt>
          <cx:pt idx="7502">1</cx:pt>
          <cx:pt idx="7503">1</cx:pt>
          <cx:pt idx="7504">1</cx:pt>
          <cx:pt idx="7505">4</cx:pt>
          <cx:pt idx="7506">3</cx:pt>
          <cx:pt idx="7507">3</cx:pt>
          <cx:pt idx="7508">2</cx:pt>
          <cx:pt idx="7509">2</cx:pt>
          <cx:pt idx="7510">1</cx:pt>
          <cx:pt idx="7511">1</cx:pt>
          <cx:pt idx="7512">1</cx:pt>
          <cx:pt idx="7513">2</cx:pt>
          <cx:pt idx="7514">2</cx:pt>
          <cx:pt idx="7515">1</cx:pt>
          <cx:pt idx="7516">2</cx:pt>
          <cx:pt idx="7517">1</cx:pt>
          <cx:pt idx="7518">4</cx:pt>
          <cx:pt idx="7519">1</cx:pt>
          <cx:pt idx="7520">1</cx:pt>
          <cx:pt idx="7521">2</cx:pt>
          <cx:pt idx="7522">2</cx:pt>
          <cx:pt idx="7523">1</cx:pt>
          <cx:pt idx="7524">2</cx:pt>
          <cx:pt idx="7525">2</cx:pt>
          <cx:pt idx="7526">2</cx:pt>
          <cx:pt idx="7527">1</cx:pt>
          <cx:pt idx="7528">5</cx:pt>
          <cx:pt idx="7529">6</cx:pt>
          <cx:pt idx="7530">3</cx:pt>
          <cx:pt idx="7531">6</cx:pt>
          <cx:pt idx="7532">1</cx:pt>
          <cx:pt idx="7533">1</cx:pt>
          <cx:pt idx="7534">1</cx:pt>
          <cx:pt idx="7535">3</cx:pt>
          <cx:pt idx="7536">4</cx:pt>
          <cx:pt idx="7537">2</cx:pt>
          <cx:pt idx="7538">1</cx:pt>
          <cx:pt idx="7539">1</cx:pt>
          <cx:pt idx="7540">1</cx:pt>
          <cx:pt idx="7541">2</cx:pt>
          <cx:pt idx="7542">3</cx:pt>
          <cx:pt idx="7543">1</cx:pt>
          <cx:pt idx="7544">1</cx:pt>
          <cx:pt idx="7545">2</cx:pt>
          <cx:pt idx="7546">2</cx:pt>
          <cx:pt idx="7547">1</cx:pt>
          <cx:pt idx="7548">1</cx:pt>
          <cx:pt idx="7549">2</cx:pt>
          <cx:pt idx="7550">1</cx:pt>
          <cx:pt idx="7551">1</cx:pt>
          <cx:pt idx="7552">1</cx:pt>
          <cx:pt idx="7553">2</cx:pt>
          <cx:pt idx="7554">3</cx:pt>
          <cx:pt idx="7555">1</cx:pt>
          <cx:pt idx="7556">1</cx:pt>
          <cx:pt idx="7557">2</cx:pt>
          <cx:pt idx="7558">1</cx:pt>
          <cx:pt idx="7559">1</cx:pt>
          <cx:pt idx="7560">2</cx:pt>
          <cx:pt idx="7561">4</cx:pt>
          <cx:pt idx="7562">4</cx:pt>
          <cx:pt idx="7563">1</cx:pt>
          <cx:pt idx="7564">2</cx:pt>
          <cx:pt idx="7565">1</cx:pt>
          <cx:pt idx="7566">1</cx:pt>
          <cx:pt idx="7567">1</cx:pt>
          <cx:pt idx="7568">3</cx:pt>
          <cx:pt idx="7569">1</cx:pt>
          <cx:pt idx="7570">4</cx:pt>
          <cx:pt idx="7571">3</cx:pt>
          <cx:pt idx="7572">4</cx:pt>
          <cx:pt idx="7573">2</cx:pt>
          <cx:pt idx="7574">3</cx:pt>
          <cx:pt idx="7575">4</cx:pt>
          <cx:pt idx="7576">3</cx:pt>
          <cx:pt idx="7577">4</cx:pt>
          <cx:pt idx="7578">3</cx:pt>
          <cx:pt idx="7579">1</cx:pt>
          <cx:pt idx="7580">1</cx:pt>
          <cx:pt idx="7581">7</cx:pt>
          <cx:pt idx="7582">1</cx:pt>
          <cx:pt idx="7583">2</cx:pt>
          <cx:pt idx="7584">1</cx:pt>
          <cx:pt idx="7585">4</cx:pt>
          <cx:pt idx="7586">2</cx:pt>
          <cx:pt idx="7587">1</cx:pt>
          <cx:pt idx="7588">1</cx:pt>
          <cx:pt idx="7589">5</cx:pt>
          <cx:pt idx="7590">1</cx:pt>
          <cx:pt idx="7591">2</cx:pt>
          <cx:pt idx="7592">2</cx:pt>
          <cx:pt idx="7593">4</cx:pt>
          <cx:pt idx="7594">2</cx:pt>
          <cx:pt idx="7595">3</cx:pt>
          <cx:pt idx="7596">1</cx:pt>
          <cx:pt idx="7597">2</cx:pt>
          <cx:pt idx="7598">1</cx:pt>
          <cx:pt idx="7599">2</cx:pt>
          <cx:pt idx="7600">2</cx:pt>
          <cx:pt idx="7601">2</cx:pt>
          <cx:pt idx="7602">2</cx:pt>
          <cx:pt idx="7603">1</cx:pt>
          <cx:pt idx="7604">3</cx:pt>
          <cx:pt idx="7605">5</cx:pt>
          <cx:pt idx="7606">1</cx:pt>
          <cx:pt idx="7607">1</cx:pt>
          <cx:pt idx="7608">1</cx:pt>
          <cx:pt idx="7609">1</cx:pt>
          <cx:pt idx="7610">3</cx:pt>
          <cx:pt idx="7611">1</cx:pt>
          <cx:pt idx="7612">2</cx:pt>
          <cx:pt idx="7613">4</cx:pt>
          <cx:pt idx="7614">1</cx:pt>
          <cx:pt idx="7615">1</cx:pt>
          <cx:pt idx="7616">5</cx:pt>
          <cx:pt idx="7617">4</cx:pt>
          <cx:pt idx="7618">1</cx:pt>
          <cx:pt idx="7619">3</cx:pt>
          <cx:pt idx="7620">1</cx:pt>
          <cx:pt idx="7621">1</cx:pt>
          <cx:pt idx="7622">2</cx:pt>
          <cx:pt idx="7623">1</cx:pt>
          <cx:pt idx="7624">8</cx:pt>
          <cx:pt idx="7625">1</cx:pt>
          <cx:pt idx="7626">4</cx:pt>
          <cx:pt idx="7627">2</cx:pt>
          <cx:pt idx="7628">4</cx:pt>
          <cx:pt idx="7629">2</cx:pt>
          <cx:pt idx="7630">2</cx:pt>
          <cx:pt idx="7631">1</cx:pt>
          <cx:pt idx="7632">2</cx:pt>
          <cx:pt idx="7633">1</cx:pt>
          <cx:pt idx="7634">3</cx:pt>
          <cx:pt idx="7635">1</cx:pt>
          <cx:pt idx="7636">2</cx:pt>
          <cx:pt idx="7637">4</cx:pt>
          <cx:pt idx="7638">2</cx:pt>
          <cx:pt idx="7639">2</cx:pt>
          <cx:pt idx="7640">2</cx:pt>
          <cx:pt idx="7641">1</cx:pt>
          <cx:pt idx="7642">1</cx:pt>
          <cx:pt idx="7643">2</cx:pt>
          <cx:pt idx="7644">1</cx:pt>
          <cx:pt idx="7645">2</cx:pt>
          <cx:pt idx="7646">2</cx:pt>
          <cx:pt idx="7647">2</cx:pt>
          <cx:pt idx="7648">2</cx:pt>
          <cx:pt idx="7649">2</cx:pt>
          <cx:pt idx="7650">3</cx:pt>
          <cx:pt idx="7651">4</cx:pt>
          <cx:pt idx="7652">3</cx:pt>
          <cx:pt idx="7653">2</cx:pt>
          <cx:pt idx="7654">2</cx:pt>
          <cx:pt idx="7655">1</cx:pt>
          <cx:pt idx="7656">2</cx:pt>
          <cx:pt idx="7657">2</cx:pt>
          <cx:pt idx="7658">1</cx:pt>
          <cx:pt idx="7659">1</cx:pt>
          <cx:pt idx="7660">4</cx:pt>
          <cx:pt idx="7661">6</cx:pt>
          <cx:pt idx="7662">1</cx:pt>
          <cx:pt idx="7663">1</cx:pt>
          <cx:pt idx="7664">4</cx:pt>
          <cx:pt idx="7665">1</cx:pt>
          <cx:pt idx="7666">2</cx:pt>
          <cx:pt idx="7667">4</cx:pt>
          <cx:pt idx="7668">3</cx:pt>
          <cx:pt idx="7669">3</cx:pt>
          <cx:pt idx="7670">2</cx:pt>
          <cx:pt idx="7671">2</cx:pt>
          <cx:pt idx="7672">1</cx:pt>
          <cx:pt idx="7673">4</cx:pt>
          <cx:pt idx="7674">6</cx:pt>
          <cx:pt idx="7675">1</cx:pt>
          <cx:pt idx="7676">1</cx:pt>
          <cx:pt idx="7677">1</cx:pt>
          <cx:pt idx="7678">1</cx:pt>
          <cx:pt idx="7679">3</cx:pt>
          <cx:pt idx="7680">3</cx:pt>
          <cx:pt idx="7681">2</cx:pt>
          <cx:pt idx="7682">1</cx:pt>
          <cx:pt idx="7683">1</cx:pt>
          <cx:pt idx="7684">2</cx:pt>
          <cx:pt idx="7685">3</cx:pt>
          <cx:pt idx="7686">2</cx:pt>
          <cx:pt idx="7687">3</cx:pt>
          <cx:pt idx="7688">1</cx:pt>
          <cx:pt idx="7689">2</cx:pt>
          <cx:pt idx="7690">5</cx:pt>
          <cx:pt idx="7691">1</cx:pt>
          <cx:pt idx="7692">1</cx:pt>
          <cx:pt idx="7693">1</cx:pt>
          <cx:pt idx="7694">2</cx:pt>
          <cx:pt idx="7695">2</cx:pt>
          <cx:pt idx="7696">1</cx:pt>
          <cx:pt idx="7697">4</cx:pt>
          <cx:pt idx="7698">5</cx:pt>
          <cx:pt idx="7699">3</cx:pt>
          <cx:pt idx="7700">6</cx:pt>
          <cx:pt idx="7701">4</cx:pt>
          <cx:pt idx="7702">2</cx:pt>
          <cx:pt idx="7703">2</cx:pt>
          <cx:pt idx="7704">2</cx:pt>
          <cx:pt idx="7705">1</cx:pt>
          <cx:pt idx="7706">3</cx:pt>
          <cx:pt idx="7707">1</cx:pt>
          <cx:pt idx="7708">3</cx:pt>
          <cx:pt idx="7709">2</cx:pt>
          <cx:pt idx="7710">1</cx:pt>
          <cx:pt idx="7711">1</cx:pt>
          <cx:pt idx="7712">3</cx:pt>
          <cx:pt idx="7713">2</cx:pt>
          <cx:pt idx="7714">2</cx:pt>
          <cx:pt idx="7715">3</cx:pt>
          <cx:pt idx="7716">2</cx:pt>
          <cx:pt idx="7717">3</cx:pt>
          <cx:pt idx="7718">4</cx:pt>
          <cx:pt idx="7719">2</cx:pt>
          <cx:pt idx="7720">4</cx:pt>
          <cx:pt idx="7721">1</cx:pt>
          <cx:pt idx="7722">1</cx:pt>
          <cx:pt idx="7723">2</cx:pt>
          <cx:pt idx="7724">2</cx:pt>
          <cx:pt idx="7725">3</cx:pt>
          <cx:pt idx="7726">3</cx:pt>
          <cx:pt idx="7727">5</cx:pt>
          <cx:pt idx="7728">3</cx:pt>
          <cx:pt idx="7729">5</cx:pt>
          <cx:pt idx="7730">1</cx:pt>
          <cx:pt idx="7731">2</cx:pt>
          <cx:pt idx="7732">1</cx:pt>
          <cx:pt idx="7733">2</cx:pt>
          <cx:pt idx="7734">2</cx:pt>
          <cx:pt idx="7735">1</cx:pt>
          <cx:pt idx="7736">3</cx:pt>
          <cx:pt idx="7737">2</cx:pt>
          <cx:pt idx="7738">2</cx:pt>
          <cx:pt idx="7739">1</cx:pt>
          <cx:pt idx="7740">2</cx:pt>
          <cx:pt idx="7741">1</cx:pt>
          <cx:pt idx="7742">2</cx:pt>
          <cx:pt idx="7743">3</cx:pt>
          <cx:pt idx="7744">2</cx:pt>
          <cx:pt idx="7745">4</cx:pt>
          <cx:pt idx="7746">3</cx:pt>
          <cx:pt idx="7747">2</cx:pt>
          <cx:pt idx="7748">3</cx:pt>
          <cx:pt idx="7749">3</cx:pt>
          <cx:pt idx="7750">3</cx:pt>
          <cx:pt idx="7751">3</cx:pt>
          <cx:pt idx="7752">2</cx:pt>
          <cx:pt idx="7753">1</cx:pt>
          <cx:pt idx="7754">5</cx:pt>
          <cx:pt idx="7755">3</cx:pt>
          <cx:pt idx="7756">3</cx:pt>
          <cx:pt idx="7757">1</cx:pt>
          <cx:pt idx="7758">2</cx:pt>
          <cx:pt idx="7759">2</cx:pt>
          <cx:pt idx="7760">3</cx:pt>
          <cx:pt idx="7761">1</cx:pt>
          <cx:pt idx="7762">3</cx:pt>
          <cx:pt idx="7763">6</cx:pt>
          <cx:pt idx="7764">4</cx:pt>
          <cx:pt idx="7765">1</cx:pt>
          <cx:pt idx="7766">1</cx:pt>
          <cx:pt idx="7767">1</cx:pt>
          <cx:pt idx="7768">2</cx:pt>
          <cx:pt idx="7769">1</cx:pt>
          <cx:pt idx="7770">3</cx:pt>
          <cx:pt idx="7771">4</cx:pt>
          <cx:pt idx="7772">2</cx:pt>
          <cx:pt idx="7773">4</cx:pt>
          <cx:pt idx="7774">2</cx:pt>
          <cx:pt idx="7775">1</cx:pt>
          <cx:pt idx="7776">5</cx:pt>
          <cx:pt idx="7777">1</cx:pt>
          <cx:pt idx="7778">2</cx:pt>
          <cx:pt idx="7779">4</cx:pt>
          <cx:pt idx="7780">3</cx:pt>
          <cx:pt idx="7781">1</cx:pt>
          <cx:pt idx="7782">6</cx:pt>
          <cx:pt idx="7783">4</cx:pt>
          <cx:pt idx="7784">2</cx:pt>
          <cx:pt idx="7785">2</cx:pt>
          <cx:pt idx="7786">2</cx:pt>
          <cx:pt idx="7787">4</cx:pt>
          <cx:pt idx="7788">2</cx:pt>
          <cx:pt idx="7789">6</cx:pt>
          <cx:pt idx="7790">1</cx:pt>
          <cx:pt idx="7791">2</cx:pt>
          <cx:pt idx="7792">4</cx:pt>
          <cx:pt idx="7793">3</cx:pt>
          <cx:pt idx="7794">1</cx:pt>
          <cx:pt idx="7795">3</cx:pt>
          <cx:pt idx="7796">2</cx:pt>
          <cx:pt idx="7797">2</cx:pt>
          <cx:pt idx="7798">3</cx:pt>
          <cx:pt idx="7799">3</cx:pt>
          <cx:pt idx="7800">4</cx:pt>
          <cx:pt idx="7801">3</cx:pt>
          <cx:pt idx="7802">2</cx:pt>
          <cx:pt idx="7803">2</cx:pt>
          <cx:pt idx="7804">2</cx:pt>
          <cx:pt idx="7805">3</cx:pt>
          <cx:pt idx="7806">1</cx:pt>
          <cx:pt idx="7807">1</cx:pt>
          <cx:pt idx="7808">1</cx:pt>
          <cx:pt idx="7809">2</cx:pt>
          <cx:pt idx="7810">1</cx:pt>
          <cx:pt idx="7811">1</cx:pt>
          <cx:pt idx="7812">4</cx:pt>
          <cx:pt idx="7813">5</cx:pt>
          <cx:pt idx="7814">2</cx:pt>
          <cx:pt idx="7815">4</cx:pt>
          <cx:pt idx="7816">2</cx:pt>
          <cx:pt idx="7817">2</cx:pt>
          <cx:pt idx="7818">2</cx:pt>
          <cx:pt idx="7819">1</cx:pt>
          <cx:pt idx="7820">3</cx:pt>
          <cx:pt idx="7821">2</cx:pt>
          <cx:pt idx="7822">4</cx:pt>
          <cx:pt idx="7823">2</cx:pt>
          <cx:pt idx="7824">2</cx:pt>
          <cx:pt idx="7825">2</cx:pt>
          <cx:pt idx="7826">2</cx:pt>
          <cx:pt idx="7827">1</cx:pt>
          <cx:pt idx="7828">3</cx:pt>
          <cx:pt idx="7829">3</cx:pt>
          <cx:pt idx="7830">1</cx:pt>
          <cx:pt idx="7831">2</cx:pt>
          <cx:pt idx="7832">8</cx:pt>
          <cx:pt idx="7833">3</cx:pt>
          <cx:pt idx="7834">1</cx:pt>
          <cx:pt idx="7835">1</cx:pt>
          <cx:pt idx="7836">4</cx:pt>
          <cx:pt idx="7837">2</cx:pt>
          <cx:pt idx="7838">1</cx:pt>
          <cx:pt idx="7839">2</cx:pt>
          <cx:pt idx="7840">1</cx:pt>
          <cx:pt idx="7841">1</cx:pt>
          <cx:pt idx="7842">1</cx:pt>
          <cx:pt idx="7843">3</cx:pt>
          <cx:pt idx="7844">1</cx:pt>
          <cx:pt idx="7845">1</cx:pt>
          <cx:pt idx="7846">2</cx:pt>
          <cx:pt idx="7847">4</cx:pt>
          <cx:pt idx="7848">1</cx:pt>
          <cx:pt idx="7849">2</cx:pt>
          <cx:pt idx="7850">1</cx:pt>
          <cx:pt idx="7851">2</cx:pt>
          <cx:pt idx="7852">2</cx:pt>
          <cx:pt idx="7853">5</cx:pt>
          <cx:pt idx="7854">4</cx:pt>
          <cx:pt idx="7855">1</cx:pt>
          <cx:pt idx="7856">5</cx:pt>
          <cx:pt idx="7857">1</cx:pt>
          <cx:pt idx="7858">3</cx:pt>
          <cx:pt idx="7859">3</cx:pt>
          <cx:pt idx="7860">1</cx:pt>
          <cx:pt idx="7861">1</cx:pt>
          <cx:pt idx="7862">4</cx:pt>
          <cx:pt idx="7863">1</cx:pt>
          <cx:pt idx="7864">3</cx:pt>
          <cx:pt idx="7865">4</cx:pt>
          <cx:pt idx="7866">1</cx:pt>
          <cx:pt idx="7867">1</cx:pt>
          <cx:pt idx="7868">2</cx:pt>
          <cx:pt idx="7869">5</cx:pt>
          <cx:pt idx="7870">1</cx:pt>
          <cx:pt idx="7871">2</cx:pt>
          <cx:pt idx="7872">6</cx:pt>
          <cx:pt idx="7873">2</cx:pt>
          <cx:pt idx="7874">2</cx:pt>
          <cx:pt idx="7875">4</cx:pt>
          <cx:pt idx="7876">2</cx:pt>
          <cx:pt idx="7877">4</cx:pt>
          <cx:pt idx="7878">2</cx:pt>
          <cx:pt idx="7879">2</cx:pt>
          <cx:pt idx="7880">1</cx:pt>
          <cx:pt idx="7881">1</cx:pt>
          <cx:pt idx="7882">3</cx:pt>
          <cx:pt idx="7883">1</cx:pt>
          <cx:pt idx="7884">1</cx:pt>
          <cx:pt idx="7885">3</cx:pt>
          <cx:pt idx="7886">1</cx:pt>
          <cx:pt idx="7887">1</cx:pt>
          <cx:pt idx="7888">2</cx:pt>
          <cx:pt idx="7889">4</cx:pt>
          <cx:pt idx="7890">2</cx:pt>
          <cx:pt idx="7891">2</cx:pt>
          <cx:pt idx="7892">3</cx:pt>
          <cx:pt idx="7893">1</cx:pt>
          <cx:pt idx="7894">1</cx:pt>
          <cx:pt idx="7895">3</cx:pt>
          <cx:pt idx="7896">4</cx:pt>
          <cx:pt idx="7897">1</cx:pt>
          <cx:pt idx="7898">2</cx:pt>
          <cx:pt idx="7899">1</cx:pt>
          <cx:pt idx="7900">1</cx:pt>
          <cx:pt idx="7901">2</cx:pt>
          <cx:pt idx="7902">1</cx:pt>
          <cx:pt idx="7903">4</cx:pt>
          <cx:pt idx="7904">2</cx:pt>
          <cx:pt idx="7905">1</cx:pt>
          <cx:pt idx="7906">1</cx:pt>
          <cx:pt idx="7907">3</cx:pt>
          <cx:pt idx="7908">2</cx:pt>
          <cx:pt idx="7909">2</cx:pt>
          <cx:pt idx="7910">1</cx:pt>
          <cx:pt idx="7911">6</cx:pt>
          <cx:pt idx="7912">1</cx:pt>
          <cx:pt idx="7913">3</cx:pt>
          <cx:pt idx="7914">3</cx:pt>
          <cx:pt idx="7915">1</cx:pt>
          <cx:pt idx="7916">1</cx:pt>
          <cx:pt idx="7917">2</cx:pt>
          <cx:pt idx="7918">2</cx:pt>
          <cx:pt idx="7919">2</cx:pt>
          <cx:pt idx="7920">2</cx:pt>
          <cx:pt idx="7921">1</cx:pt>
          <cx:pt idx="7922">1</cx:pt>
          <cx:pt idx="7923">3</cx:pt>
          <cx:pt idx="7924">3</cx:pt>
          <cx:pt idx="7925">2</cx:pt>
          <cx:pt idx="7926">2</cx:pt>
          <cx:pt idx="7927">4</cx:pt>
          <cx:pt idx="7928">2</cx:pt>
          <cx:pt idx="7929">1</cx:pt>
          <cx:pt idx="7930">3</cx:pt>
          <cx:pt idx="7931">2</cx:pt>
          <cx:pt idx="7932">3</cx:pt>
          <cx:pt idx="7933">1</cx:pt>
          <cx:pt idx="7934">1</cx:pt>
          <cx:pt idx="7935">2</cx:pt>
          <cx:pt idx="7936">3</cx:pt>
          <cx:pt idx="7937">1</cx:pt>
          <cx:pt idx="7938">1</cx:pt>
          <cx:pt idx="7939">3</cx:pt>
          <cx:pt idx="7940">2</cx:pt>
          <cx:pt idx="7941">2</cx:pt>
          <cx:pt idx="7942">1</cx:pt>
          <cx:pt idx="7943">3</cx:pt>
          <cx:pt idx="7944">1</cx:pt>
          <cx:pt idx="7945">1</cx:pt>
          <cx:pt idx="7946">2</cx:pt>
          <cx:pt idx="7947">2</cx:pt>
          <cx:pt idx="7948">1</cx:pt>
          <cx:pt idx="7949">1</cx:pt>
          <cx:pt idx="7950">2</cx:pt>
          <cx:pt idx="7951">2</cx:pt>
          <cx:pt idx="7952">1</cx:pt>
          <cx:pt idx="7953">3</cx:pt>
          <cx:pt idx="7954">2</cx:pt>
          <cx:pt idx="7955">3</cx:pt>
          <cx:pt idx="7956">1</cx:pt>
          <cx:pt idx="7957">1</cx:pt>
          <cx:pt idx="7958">4</cx:pt>
          <cx:pt idx="7959">2</cx:pt>
          <cx:pt idx="7960">3</cx:pt>
          <cx:pt idx="7961">2</cx:pt>
          <cx:pt idx="7962">3</cx:pt>
          <cx:pt idx="7963">4</cx:pt>
          <cx:pt idx="7964">2</cx:pt>
          <cx:pt idx="7965">2</cx:pt>
          <cx:pt idx="7966">2</cx:pt>
          <cx:pt idx="7967">2</cx:pt>
          <cx:pt idx="7968">2</cx:pt>
          <cx:pt idx="7969">2</cx:pt>
          <cx:pt idx="7970">3</cx:pt>
          <cx:pt idx="7971">3</cx:pt>
          <cx:pt idx="7972">4</cx:pt>
          <cx:pt idx="7973">4</cx:pt>
          <cx:pt idx="7974">1</cx:pt>
          <cx:pt idx="7975">1</cx:pt>
          <cx:pt idx="7976">5</cx:pt>
          <cx:pt idx="7977">1</cx:pt>
          <cx:pt idx="7978">1</cx:pt>
          <cx:pt idx="7979">1</cx:pt>
          <cx:pt idx="7980">2</cx:pt>
          <cx:pt idx="7981">3</cx:pt>
          <cx:pt idx="7982">2</cx:pt>
          <cx:pt idx="7983">1</cx:pt>
          <cx:pt idx="7984">1</cx:pt>
          <cx:pt idx="7985">2</cx:pt>
          <cx:pt idx="7986">1</cx:pt>
          <cx:pt idx="7987">1</cx:pt>
          <cx:pt idx="7988">1</cx:pt>
          <cx:pt idx="7989">3</cx:pt>
          <cx:pt idx="7990">2</cx:pt>
          <cx:pt idx="7991">2</cx:pt>
          <cx:pt idx="7992">1</cx:pt>
          <cx:pt idx="7993">1</cx:pt>
          <cx:pt idx="7994">3</cx:pt>
          <cx:pt idx="7995">2</cx:pt>
          <cx:pt idx="7996">2</cx:pt>
          <cx:pt idx="7997">1</cx:pt>
          <cx:pt idx="7998">1</cx:pt>
          <cx:pt idx="7999">1</cx:pt>
          <cx:pt idx="8000">2</cx:pt>
          <cx:pt idx="8001">2</cx:pt>
          <cx:pt idx="8002">1</cx:pt>
          <cx:pt idx="8003">1</cx:pt>
          <cx:pt idx="8004">2</cx:pt>
          <cx:pt idx="8005">4</cx:pt>
          <cx:pt idx="8006">1</cx:pt>
          <cx:pt idx="8007">2</cx:pt>
          <cx:pt idx="8008">2</cx:pt>
          <cx:pt idx="8009">3</cx:pt>
          <cx:pt idx="8010">4</cx:pt>
          <cx:pt idx="8011">4</cx:pt>
          <cx:pt idx="8012">1</cx:pt>
          <cx:pt idx="8013">2</cx:pt>
          <cx:pt idx="8014">2</cx:pt>
          <cx:pt idx="8015">2</cx:pt>
          <cx:pt idx="8016">4</cx:pt>
          <cx:pt idx="8017">1</cx:pt>
          <cx:pt idx="8018">1</cx:pt>
          <cx:pt idx="8019">2</cx:pt>
          <cx:pt idx="8020">3</cx:pt>
          <cx:pt idx="8021">3</cx:pt>
          <cx:pt idx="8022">2</cx:pt>
          <cx:pt idx="8023">2</cx:pt>
          <cx:pt idx="8024">5</cx:pt>
          <cx:pt idx="8025">2</cx:pt>
          <cx:pt idx="8026">2</cx:pt>
          <cx:pt idx="8027">2</cx:pt>
          <cx:pt idx="8028">2</cx:pt>
          <cx:pt idx="8029">3</cx:pt>
          <cx:pt idx="8030">3</cx:pt>
          <cx:pt idx="8031">1</cx:pt>
          <cx:pt idx="8032">1</cx:pt>
          <cx:pt idx="8033">3</cx:pt>
          <cx:pt idx="8034">3</cx:pt>
          <cx:pt idx="8035">3</cx:pt>
          <cx:pt idx="8036">2</cx:pt>
          <cx:pt idx="8037">4</cx:pt>
          <cx:pt idx="8038">3</cx:pt>
          <cx:pt idx="8039">3</cx:pt>
          <cx:pt idx="8040">2</cx:pt>
          <cx:pt idx="8041">6</cx:pt>
          <cx:pt idx="8042">1</cx:pt>
          <cx:pt idx="8043">1</cx:pt>
          <cx:pt idx="8044">2</cx:pt>
          <cx:pt idx="8045">1</cx:pt>
          <cx:pt idx="8046">1</cx:pt>
          <cx:pt idx="8047">1</cx:pt>
          <cx:pt idx="8048">1</cx:pt>
          <cx:pt idx="8049">3</cx:pt>
          <cx:pt idx="8050">1</cx:pt>
          <cx:pt idx="8051">1</cx:pt>
          <cx:pt idx="8052">3</cx:pt>
          <cx:pt idx="8053">2</cx:pt>
          <cx:pt idx="8054">1</cx:pt>
          <cx:pt idx="8055">5</cx:pt>
          <cx:pt idx="8056">4</cx:pt>
          <cx:pt idx="8057">1</cx:pt>
          <cx:pt idx="8058">2</cx:pt>
          <cx:pt idx="8059">2</cx:pt>
          <cx:pt idx="8060">3</cx:pt>
          <cx:pt idx="8061">2</cx:pt>
          <cx:pt idx="8062">1</cx:pt>
          <cx:pt idx="8063">2</cx:pt>
          <cx:pt idx="8064">3</cx:pt>
          <cx:pt idx="8065">2</cx:pt>
          <cx:pt idx="8066">2</cx:pt>
          <cx:pt idx="8067">4</cx:pt>
          <cx:pt idx="8068">1</cx:pt>
          <cx:pt idx="8069">3</cx:pt>
          <cx:pt idx="8070">4</cx:pt>
          <cx:pt idx="8071">1</cx:pt>
          <cx:pt idx="8072">2</cx:pt>
          <cx:pt idx="8073">2</cx:pt>
          <cx:pt idx="8074">2</cx:pt>
          <cx:pt idx="8075">1</cx:pt>
          <cx:pt idx="8076">1</cx:pt>
          <cx:pt idx="8077">1</cx:pt>
          <cx:pt idx="8078">2</cx:pt>
          <cx:pt idx="8079">1</cx:pt>
          <cx:pt idx="8080">2</cx:pt>
          <cx:pt idx="8081">1</cx:pt>
          <cx:pt idx="8082">1</cx:pt>
          <cx:pt idx="8083">1</cx:pt>
          <cx:pt idx="8084">3</cx:pt>
          <cx:pt idx="8085">3</cx:pt>
          <cx:pt idx="8086">2</cx:pt>
          <cx:pt idx="8087">1</cx:pt>
          <cx:pt idx="8088">1</cx:pt>
          <cx:pt idx="8089">5</cx:pt>
          <cx:pt idx="8090">1</cx:pt>
          <cx:pt idx="8091">2</cx:pt>
          <cx:pt idx="8092">2</cx:pt>
          <cx:pt idx="8093">1</cx:pt>
          <cx:pt idx="8094">1</cx:pt>
          <cx:pt idx="8095">2</cx:pt>
          <cx:pt idx="8096">1</cx:pt>
          <cx:pt idx="8097">1</cx:pt>
          <cx:pt idx="8098">4</cx:pt>
          <cx:pt idx="8099">4</cx:pt>
          <cx:pt idx="8100">2</cx:pt>
          <cx:pt idx="8101">1</cx:pt>
          <cx:pt idx="8102">1</cx:pt>
          <cx:pt idx="8103">2</cx:pt>
          <cx:pt idx="8104">2</cx:pt>
          <cx:pt idx="8105">4</cx:pt>
          <cx:pt idx="8106">1</cx:pt>
          <cx:pt idx="8107">1</cx:pt>
          <cx:pt idx="8108">1</cx:pt>
          <cx:pt idx="8109">1</cx:pt>
          <cx:pt idx="8110">1</cx:pt>
          <cx:pt idx="8111">3</cx:pt>
          <cx:pt idx="8112">1</cx:pt>
          <cx:pt idx="8113">3</cx:pt>
          <cx:pt idx="8114">4</cx:pt>
          <cx:pt idx="8115">3</cx:pt>
          <cx:pt idx="8116">4</cx:pt>
          <cx:pt idx="8117">3</cx:pt>
          <cx:pt idx="8118">4</cx:pt>
          <cx:pt idx="8119">2</cx:pt>
          <cx:pt idx="8120">3</cx:pt>
          <cx:pt idx="8121">2</cx:pt>
          <cx:pt idx="8122">3</cx:pt>
          <cx:pt idx="8123">1</cx:pt>
          <cx:pt idx="8124">3</cx:pt>
          <cx:pt idx="8125">3</cx:pt>
          <cx:pt idx="8126">3</cx:pt>
          <cx:pt idx="8127">1</cx:pt>
          <cx:pt idx="8128">3</cx:pt>
          <cx:pt idx="8129">1</cx:pt>
          <cx:pt idx="8130">3</cx:pt>
          <cx:pt idx="8131">3</cx:pt>
          <cx:pt idx="8132">2</cx:pt>
          <cx:pt idx="8133">2</cx:pt>
          <cx:pt idx="8134">4</cx:pt>
          <cx:pt idx="8135">4</cx:pt>
          <cx:pt idx="8136">1</cx:pt>
          <cx:pt idx="8137">2</cx:pt>
          <cx:pt idx="8138">2</cx:pt>
          <cx:pt idx="8139">2</cx:pt>
          <cx:pt idx="8140">2</cx:pt>
          <cx:pt idx="8141">1</cx:pt>
          <cx:pt idx="8142">2</cx:pt>
          <cx:pt idx="8143">2</cx:pt>
          <cx:pt idx="8144">3</cx:pt>
          <cx:pt idx="8145">3</cx:pt>
          <cx:pt idx="8146">1</cx:pt>
          <cx:pt idx="8147">1</cx:pt>
          <cx:pt idx="8148">1</cx:pt>
          <cx:pt idx="8149">1</cx:pt>
          <cx:pt idx="8150">2</cx:pt>
          <cx:pt idx="8151">1</cx:pt>
          <cx:pt idx="8152">1</cx:pt>
          <cx:pt idx="8153">2</cx:pt>
          <cx:pt idx="8154">1</cx:pt>
          <cx:pt idx="8155">2</cx:pt>
          <cx:pt idx="8156">2</cx:pt>
          <cx:pt idx="8157">4</cx:pt>
          <cx:pt idx="8158">1</cx:pt>
          <cx:pt idx="8159">1</cx:pt>
          <cx:pt idx="8160">4</cx:pt>
          <cx:pt idx="8161">2</cx:pt>
          <cx:pt idx="8162">1</cx:pt>
          <cx:pt idx="8163">2</cx:pt>
          <cx:pt idx="8164">1</cx:pt>
          <cx:pt idx="8165">4</cx:pt>
          <cx:pt idx="8166">1</cx:pt>
          <cx:pt idx="8167">3</cx:pt>
          <cx:pt idx="8168">1</cx:pt>
          <cx:pt idx="8169">2</cx:pt>
          <cx:pt idx="8170">4</cx:pt>
          <cx:pt idx="8171">1</cx:pt>
          <cx:pt idx="8172">3</cx:pt>
          <cx:pt idx="8173">3</cx:pt>
          <cx:pt idx="8174">1</cx:pt>
          <cx:pt idx="8175">4</cx:pt>
          <cx:pt idx="8176">3</cx:pt>
          <cx:pt idx="8177">1</cx:pt>
          <cx:pt idx="8178">4</cx:pt>
          <cx:pt idx="8179">2</cx:pt>
          <cx:pt idx="8180">1</cx:pt>
          <cx:pt idx="8181">4</cx:pt>
          <cx:pt idx="8182">4</cx:pt>
          <cx:pt idx="8183">1</cx:pt>
          <cx:pt idx="8184">2</cx:pt>
          <cx:pt idx="8185">3</cx:pt>
          <cx:pt idx="8186">1</cx:pt>
          <cx:pt idx="8187">4</cx:pt>
          <cx:pt idx="8188">1</cx:pt>
          <cx:pt idx="8189">3</cx:pt>
          <cx:pt idx="8190">2</cx:pt>
          <cx:pt idx="8191">1</cx:pt>
          <cx:pt idx="8192">1</cx:pt>
          <cx:pt idx="8193">1</cx:pt>
          <cx:pt idx="8194">1</cx:pt>
          <cx:pt idx="8195">2</cx:pt>
          <cx:pt idx="8196">3</cx:pt>
          <cx:pt idx="8197">2</cx:pt>
          <cx:pt idx="8198">4</cx:pt>
          <cx:pt idx="8199">1</cx:pt>
          <cx:pt idx="8200">2</cx:pt>
          <cx:pt idx="8201">4</cx:pt>
          <cx:pt idx="8202">2</cx:pt>
          <cx:pt idx="8203">1</cx:pt>
          <cx:pt idx="8204">3</cx:pt>
          <cx:pt idx="8205">1</cx:pt>
          <cx:pt idx="8206">2</cx:pt>
          <cx:pt idx="8207">3</cx:pt>
          <cx:pt idx="8208">3</cx:pt>
          <cx:pt idx="8209">5</cx:pt>
          <cx:pt idx="8210">3</cx:pt>
          <cx:pt idx="8211">1</cx:pt>
          <cx:pt idx="8212">1</cx:pt>
          <cx:pt idx="8213">2</cx:pt>
          <cx:pt idx="8214">4</cx:pt>
          <cx:pt idx="8215">2</cx:pt>
          <cx:pt idx="8216">1</cx:pt>
          <cx:pt idx="8217">1</cx:pt>
          <cx:pt idx="8218">1</cx:pt>
          <cx:pt idx="8219">3</cx:pt>
          <cx:pt idx="8220">1</cx:pt>
          <cx:pt idx="8221">4</cx:pt>
          <cx:pt idx="8222">3</cx:pt>
          <cx:pt idx="8223">2</cx:pt>
          <cx:pt idx="8224">1</cx:pt>
          <cx:pt idx="8225">3</cx:pt>
          <cx:pt idx="8226">4</cx:pt>
          <cx:pt idx="8227">2</cx:pt>
          <cx:pt idx="8228">1</cx:pt>
          <cx:pt idx="8229">5</cx:pt>
          <cx:pt idx="8230">1</cx:pt>
          <cx:pt idx="8231">2</cx:pt>
          <cx:pt idx="8232">1</cx:pt>
          <cx:pt idx="8233">1</cx:pt>
          <cx:pt idx="8234">2</cx:pt>
          <cx:pt idx="8235">1</cx:pt>
          <cx:pt idx="8236">5</cx:pt>
          <cx:pt idx="8237">2</cx:pt>
          <cx:pt idx="8238">4</cx:pt>
          <cx:pt idx="8239">2</cx:pt>
          <cx:pt idx="8240">2</cx:pt>
          <cx:pt idx="8241">2</cx:pt>
          <cx:pt idx="8242">4</cx:pt>
          <cx:pt idx="8243">1</cx:pt>
          <cx:pt idx="8244">6</cx:pt>
          <cx:pt idx="8245">4</cx:pt>
          <cx:pt idx="8246">3</cx:pt>
          <cx:pt idx="8247">2</cx:pt>
          <cx:pt idx="8248">4</cx:pt>
          <cx:pt idx="8249">2</cx:pt>
          <cx:pt idx="8250">3</cx:pt>
          <cx:pt idx="8251">3</cx:pt>
          <cx:pt idx="8252">4</cx:pt>
          <cx:pt idx="8253">3</cx:pt>
          <cx:pt idx="8254">1</cx:pt>
          <cx:pt idx="8255">6</cx:pt>
          <cx:pt idx="8256">2</cx:pt>
          <cx:pt idx="8257">4</cx:pt>
          <cx:pt idx="8258">1</cx:pt>
          <cx:pt idx="8259">4</cx:pt>
          <cx:pt idx="8260">2</cx:pt>
          <cx:pt idx="8261">1</cx:pt>
          <cx:pt idx="8262">1</cx:pt>
          <cx:pt idx="8263">1</cx:pt>
          <cx:pt idx="8264">1</cx:pt>
          <cx:pt idx="8265">2</cx:pt>
          <cx:pt idx="8266">2</cx:pt>
          <cx:pt idx="8267">1</cx:pt>
          <cx:pt idx="8268">2</cx:pt>
          <cx:pt idx="8269">6</cx:pt>
          <cx:pt idx="8270">3</cx:pt>
          <cx:pt idx="8271">2</cx:pt>
          <cx:pt idx="8272">1</cx:pt>
          <cx:pt idx="8273">2</cx:pt>
          <cx:pt idx="8274">4</cx:pt>
          <cx:pt idx="8275">2</cx:pt>
          <cx:pt idx="8276">1</cx:pt>
          <cx:pt idx="8277">1</cx:pt>
          <cx:pt idx="8278">1</cx:pt>
          <cx:pt idx="8279">1</cx:pt>
          <cx:pt idx="8280">3</cx:pt>
          <cx:pt idx="8281">1</cx:pt>
          <cx:pt idx="8282">1</cx:pt>
          <cx:pt idx="8283">2</cx:pt>
          <cx:pt idx="8284">2</cx:pt>
          <cx:pt idx="8285">2</cx:pt>
          <cx:pt idx="8286">2</cx:pt>
          <cx:pt idx="8287">2</cx:pt>
          <cx:pt idx="8288">1</cx:pt>
          <cx:pt idx="8289">1</cx:pt>
          <cx:pt idx="8290">1</cx:pt>
          <cx:pt idx="8291">1</cx:pt>
          <cx:pt idx="8292">2</cx:pt>
          <cx:pt idx="8293">5</cx:pt>
          <cx:pt idx="8294">2</cx:pt>
          <cx:pt idx="8295">2</cx:pt>
          <cx:pt idx="8296">2</cx:pt>
          <cx:pt idx="8297">2</cx:pt>
          <cx:pt idx="8298">1</cx:pt>
          <cx:pt idx="8299">1</cx:pt>
          <cx:pt idx="8300">1</cx:pt>
          <cx:pt idx="8301">2</cx:pt>
          <cx:pt idx="8302">3</cx:pt>
          <cx:pt idx="8303">2</cx:pt>
          <cx:pt idx="8304">2</cx:pt>
          <cx:pt idx="8305">2</cx:pt>
          <cx:pt idx="8306">1</cx:pt>
          <cx:pt idx="8307">1</cx:pt>
          <cx:pt idx="8308">4</cx:pt>
          <cx:pt idx="8309">3</cx:pt>
          <cx:pt idx="8310">2</cx:pt>
          <cx:pt idx="8311">1</cx:pt>
          <cx:pt idx="8312">2</cx:pt>
          <cx:pt idx="8313">1</cx:pt>
          <cx:pt idx="8314">2</cx:pt>
          <cx:pt idx="8315">2</cx:pt>
          <cx:pt idx="8316">3</cx:pt>
          <cx:pt idx="8317">2</cx:pt>
          <cx:pt idx="8318">2</cx:pt>
          <cx:pt idx="8319">1</cx:pt>
          <cx:pt idx="8320">2</cx:pt>
          <cx:pt idx="8321">1</cx:pt>
          <cx:pt idx="8322">3</cx:pt>
          <cx:pt idx="8323">2</cx:pt>
          <cx:pt idx="8324">1</cx:pt>
          <cx:pt idx="8325">1</cx:pt>
          <cx:pt idx="8326">3</cx:pt>
          <cx:pt idx="8327">2</cx:pt>
          <cx:pt idx="8328">2</cx:pt>
          <cx:pt idx="8329">1</cx:pt>
          <cx:pt idx="8330">2</cx:pt>
          <cx:pt idx="8331">1</cx:pt>
          <cx:pt idx="8332">3</cx:pt>
          <cx:pt idx="8333">2</cx:pt>
          <cx:pt idx="8334">1</cx:pt>
          <cx:pt idx="8335">6</cx:pt>
          <cx:pt idx="8336">2</cx:pt>
          <cx:pt idx="8337">1</cx:pt>
          <cx:pt idx="8338">2</cx:pt>
          <cx:pt idx="8339">2</cx:pt>
          <cx:pt idx="8340">2</cx:pt>
          <cx:pt idx="8341">3</cx:pt>
          <cx:pt idx="8342">1</cx:pt>
          <cx:pt idx="8343">2</cx:pt>
          <cx:pt idx="8344">2</cx:pt>
          <cx:pt idx="8345">1</cx:pt>
          <cx:pt idx="8346">2</cx:pt>
          <cx:pt idx="8347">3</cx:pt>
          <cx:pt idx="8348">3</cx:pt>
          <cx:pt idx="8349">3</cx:pt>
          <cx:pt idx="8350">2</cx:pt>
          <cx:pt idx="8351">4</cx:pt>
          <cx:pt idx="8352">2</cx:pt>
          <cx:pt idx="8353">4</cx:pt>
          <cx:pt idx="8354">1</cx:pt>
          <cx:pt idx="8355">1</cx:pt>
          <cx:pt idx="8356">3</cx:pt>
          <cx:pt idx="8357">4</cx:pt>
          <cx:pt idx="8358">2</cx:pt>
          <cx:pt idx="8359">1</cx:pt>
          <cx:pt idx="8360">3</cx:pt>
          <cx:pt idx="8361">2</cx:pt>
          <cx:pt idx="8362">1</cx:pt>
          <cx:pt idx="8363">1</cx:pt>
          <cx:pt idx="8364">3</cx:pt>
          <cx:pt idx="8365">2</cx:pt>
          <cx:pt idx="8366">2</cx:pt>
          <cx:pt idx="8367">1</cx:pt>
          <cx:pt idx="8368">4</cx:pt>
          <cx:pt idx="8369">1</cx:pt>
          <cx:pt idx="8370">3</cx:pt>
          <cx:pt idx="8371">2</cx:pt>
          <cx:pt idx="8372">1</cx:pt>
          <cx:pt idx="8373">1</cx:pt>
          <cx:pt idx="8374">1</cx:pt>
          <cx:pt idx="8375">2</cx:pt>
          <cx:pt idx="8376">1</cx:pt>
          <cx:pt idx="8377">2</cx:pt>
          <cx:pt idx="8378">3</cx:pt>
          <cx:pt idx="8379">2</cx:pt>
          <cx:pt idx="8380">1</cx:pt>
          <cx:pt idx="8381">1</cx:pt>
          <cx:pt idx="8382">1</cx:pt>
          <cx:pt idx="8383">2</cx:pt>
          <cx:pt idx="8384">3</cx:pt>
          <cx:pt idx="8385">1</cx:pt>
          <cx:pt idx="8386">2</cx:pt>
          <cx:pt idx="8387">4</cx:pt>
          <cx:pt idx="8388">2</cx:pt>
          <cx:pt idx="8389">5</cx:pt>
          <cx:pt idx="8390">1</cx:pt>
          <cx:pt idx="8391">2</cx:pt>
          <cx:pt idx="8392">2</cx:pt>
          <cx:pt idx="8393">1</cx:pt>
          <cx:pt idx="8394">2</cx:pt>
          <cx:pt idx="8395">3</cx:pt>
          <cx:pt idx="8396">4</cx:pt>
          <cx:pt idx="8397">2</cx:pt>
          <cx:pt idx="8398">2</cx:pt>
          <cx:pt idx="8399">5</cx:pt>
          <cx:pt idx="8400">1</cx:pt>
          <cx:pt idx="8401">1</cx:pt>
          <cx:pt idx="8402">5</cx:pt>
          <cx:pt idx="8403">1</cx:pt>
          <cx:pt idx="8404">1</cx:pt>
          <cx:pt idx="8405">2</cx:pt>
          <cx:pt idx="8406">1</cx:pt>
          <cx:pt idx="8407">2</cx:pt>
          <cx:pt idx="8408">4</cx:pt>
          <cx:pt idx="8409">1</cx:pt>
          <cx:pt idx="8410">5</cx:pt>
          <cx:pt idx="8411">1</cx:pt>
          <cx:pt idx="8412">2</cx:pt>
          <cx:pt idx="8413">2</cx:pt>
          <cx:pt idx="8414">1</cx:pt>
          <cx:pt idx="8415">1</cx:pt>
          <cx:pt idx="8416">1</cx:pt>
          <cx:pt idx="8417">1</cx:pt>
          <cx:pt idx="8418">1</cx:pt>
          <cx:pt idx="8419">4</cx:pt>
          <cx:pt idx="8420">1</cx:pt>
          <cx:pt idx="8421">1</cx:pt>
          <cx:pt idx="8422">2</cx:pt>
          <cx:pt idx="8423">3</cx:pt>
          <cx:pt idx="8424">3</cx:pt>
          <cx:pt idx="8425">2</cx:pt>
          <cx:pt idx="8426">3</cx:pt>
          <cx:pt idx="8427">1</cx:pt>
          <cx:pt idx="8428">4</cx:pt>
          <cx:pt idx="8429">2</cx:pt>
          <cx:pt idx="8430">2</cx:pt>
          <cx:pt idx="8431">5</cx:pt>
          <cx:pt idx="8432">2</cx:pt>
          <cx:pt idx="8433">1</cx:pt>
          <cx:pt idx="8434">1</cx:pt>
          <cx:pt idx="8435">1</cx:pt>
          <cx:pt idx="8436">5</cx:pt>
          <cx:pt idx="8437">2</cx:pt>
          <cx:pt idx="8438">4</cx:pt>
          <cx:pt idx="8439">2</cx:pt>
          <cx:pt idx="8440">3</cx:pt>
          <cx:pt idx="8441">2</cx:pt>
          <cx:pt idx="8442">2</cx:pt>
          <cx:pt idx="8443">1</cx:pt>
          <cx:pt idx="8444">3</cx:pt>
          <cx:pt idx="8445">2</cx:pt>
          <cx:pt idx="8446">4</cx:pt>
          <cx:pt idx="8447">3</cx:pt>
          <cx:pt idx="8448">6</cx:pt>
          <cx:pt idx="8449">7</cx:pt>
          <cx:pt idx="8450">1</cx:pt>
          <cx:pt idx="8451">1</cx:pt>
          <cx:pt idx="8452">1</cx:pt>
          <cx:pt idx="8453">2</cx:pt>
          <cx:pt idx="8454">2</cx:pt>
          <cx:pt idx="8455">2</cx:pt>
          <cx:pt idx="8456">2</cx:pt>
          <cx:pt idx="8457">1</cx:pt>
          <cx:pt idx="8458">1</cx:pt>
          <cx:pt idx="8459">1</cx:pt>
          <cx:pt idx="8460">2</cx:pt>
          <cx:pt idx="8461">4</cx:pt>
          <cx:pt idx="8462">1</cx:pt>
          <cx:pt idx="8463">1</cx:pt>
          <cx:pt idx="8464">1</cx:pt>
          <cx:pt idx="8465">2</cx:pt>
          <cx:pt idx="8466">3</cx:pt>
          <cx:pt idx="8467">1</cx:pt>
          <cx:pt idx="8468">3</cx:pt>
          <cx:pt idx="8469">3</cx:pt>
          <cx:pt idx="8470">1</cx:pt>
          <cx:pt idx="8471">2</cx:pt>
          <cx:pt idx="8472">2</cx:pt>
          <cx:pt idx="8473">1</cx:pt>
          <cx:pt idx="8474">2</cx:pt>
          <cx:pt idx="8475">1</cx:pt>
          <cx:pt idx="8476">3</cx:pt>
          <cx:pt idx="8477">2</cx:pt>
          <cx:pt idx="8478">2</cx:pt>
          <cx:pt idx="8479">1</cx:pt>
          <cx:pt idx="8480">2</cx:pt>
          <cx:pt idx="8481">2</cx:pt>
          <cx:pt idx="8482">2</cx:pt>
          <cx:pt idx="8483">1</cx:pt>
          <cx:pt idx="8484">3</cx:pt>
          <cx:pt idx="8485">3</cx:pt>
          <cx:pt idx="8486">3</cx:pt>
          <cx:pt idx="8487">1</cx:pt>
          <cx:pt idx="8488">3</cx:pt>
          <cx:pt idx="8489">4</cx:pt>
          <cx:pt idx="8490">4</cx:pt>
          <cx:pt idx="8491">1</cx:pt>
          <cx:pt idx="8492">2</cx:pt>
          <cx:pt idx="8493">1</cx:pt>
          <cx:pt idx="8494">3</cx:pt>
          <cx:pt idx="8495">2</cx:pt>
          <cx:pt idx="8496">1</cx:pt>
          <cx:pt idx="8497">2</cx:pt>
          <cx:pt idx="8498">1</cx:pt>
          <cx:pt idx="8499">2</cx:pt>
          <cx:pt idx="8500">3</cx:pt>
          <cx:pt idx="8501">2</cx:pt>
          <cx:pt idx="8502">3</cx:pt>
          <cx:pt idx="8503">1</cx:pt>
          <cx:pt idx="8504">1</cx:pt>
          <cx:pt idx="8505">2</cx:pt>
          <cx:pt idx="8506">6</cx:pt>
          <cx:pt idx="8507">1</cx:pt>
          <cx:pt idx="8508">2</cx:pt>
          <cx:pt idx="8509">4</cx:pt>
          <cx:pt idx="8510">4</cx:pt>
          <cx:pt idx="8511">2</cx:pt>
          <cx:pt idx="8512">2</cx:pt>
          <cx:pt idx="8513">2</cx:pt>
          <cx:pt idx="8514">2</cx:pt>
          <cx:pt idx="8515">2</cx:pt>
          <cx:pt idx="8516">3</cx:pt>
          <cx:pt idx="8517">3</cx:pt>
          <cx:pt idx="8518">3</cx:pt>
          <cx:pt idx="8519">3</cx:pt>
          <cx:pt idx="8520">3</cx:pt>
          <cx:pt idx="8521">4</cx:pt>
          <cx:pt idx="8522">2</cx:pt>
          <cx:pt idx="8523">3</cx:pt>
          <cx:pt idx="8524">2</cx:pt>
          <cx:pt idx="8525">1</cx:pt>
          <cx:pt idx="8526">1</cx:pt>
          <cx:pt idx="8527">2</cx:pt>
          <cx:pt idx="8528">2</cx:pt>
          <cx:pt idx="8529">4</cx:pt>
          <cx:pt idx="8530">1</cx:pt>
          <cx:pt idx="8531">3</cx:pt>
          <cx:pt idx="8532">1</cx:pt>
          <cx:pt idx="8533">2</cx:pt>
          <cx:pt idx="8534">2</cx:pt>
          <cx:pt idx="8535">1</cx:pt>
          <cx:pt idx="8536">2</cx:pt>
          <cx:pt idx="8537">2</cx:pt>
          <cx:pt idx="8538">2</cx:pt>
          <cx:pt idx="8539">2</cx:pt>
          <cx:pt idx="8540">2</cx:pt>
          <cx:pt idx="8541">4</cx:pt>
          <cx:pt idx="8542">3</cx:pt>
          <cx:pt idx="8543">6</cx:pt>
          <cx:pt idx="8544">1</cx:pt>
          <cx:pt idx="8545">2</cx:pt>
          <cx:pt idx="8546">2</cx:pt>
          <cx:pt idx="8547">1</cx:pt>
          <cx:pt idx="8548">3</cx:pt>
          <cx:pt idx="8549">1</cx:pt>
          <cx:pt idx="8550">1</cx:pt>
          <cx:pt idx="8551">1</cx:pt>
          <cx:pt idx="8552">2</cx:pt>
          <cx:pt idx="8553">4</cx:pt>
          <cx:pt idx="8554">3</cx:pt>
          <cx:pt idx="8555">1</cx:pt>
          <cx:pt idx="8556">3</cx:pt>
          <cx:pt idx="8557">5</cx:pt>
          <cx:pt idx="8558">3</cx:pt>
          <cx:pt idx="8559">3</cx:pt>
          <cx:pt idx="8560">3</cx:pt>
          <cx:pt idx="8561">2</cx:pt>
          <cx:pt idx="8562">3</cx:pt>
          <cx:pt idx="8563">1</cx:pt>
          <cx:pt idx="8564">6</cx:pt>
          <cx:pt idx="8565">3</cx:pt>
          <cx:pt idx="8566">1</cx:pt>
          <cx:pt idx="8567">3</cx:pt>
          <cx:pt idx="8568">3</cx:pt>
          <cx:pt idx="8569">2</cx:pt>
          <cx:pt idx="8570">1</cx:pt>
          <cx:pt idx="8571">1</cx:pt>
          <cx:pt idx="8572">2</cx:pt>
          <cx:pt idx="8573">1</cx:pt>
          <cx:pt idx="8574">1</cx:pt>
          <cx:pt idx="8575">4</cx:pt>
          <cx:pt idx="8576">3</cx:pt>
          <cx:pt idx="8577">1</cx:pt>
          <cx:pt idx="8578">2</cx:pt>
          <cx:pt idx="8579">1</cx:pt>
          <cx:pt idx="8580">2</cx:pt>
          <cx:pt idx="8581">1</cx:pt>
          <cx:pt idx="8582">1</cx:pt>
          <cx:pt idx="8583">1</cx:pt>
          <cx:pt idx="8584">2</cx:pt>
          <cx:pt idx="8585">4</cx:pt>
          <cx:pt idx="8586">3</cx:pt>
          <cx:pt idx="8587">1</cx:pt>
          <cx:pt idx="8588">3</cx:pt>
          <cx:pt idx="8589">4</cx:pt>
          <cx:pt idx="8590">3</cx:pt>
          <cx:pt idx="8591">1</cx:pt>
          <cx:pt idx="8592">2</cx:pt>
          <cx:pt idx="8593">1</cx:pt>
          <cx:pt idx="8594">2</cx:pt>
          <cx:pt idx="8595">3</cx:pt>
          <cx:pt idx="8596">8</cx:pt>
          <cx:pt idx="8597">4</cx:pt>
          <cx:pt idx="8598">1</cx:pt>
          <cx:pt idx="8599">2</cx:pt>
          <cx:pt idx="8600">1</cx:pt>
          <cx:pt idx="8601">1</cx:pt>
          <cx:pt idx="8602">3</cx:pt>
          <cx:pt idx="8603">2</cx:pt>
          <cx:pt idx="8604">3</cx:pt>
          <cx:pt idx="8605">1</cx:pt>
          <cx:pt idx="8606">3</cx:pt>
          <cx:pt idx="8607">4</cx:pt>
          <cx:pt idx="8608">1</cx:pt>
          <cx:pt idx="8609">3</cx:pt>
          <cx:pt idx="8610">1</cx:pt>
          <cx:pt idx="8611">2</cx:pt>
          <cx:pt idx="8612">2</cx:pt>
          <cx:pt idx="8613">3</cx:pt>
          <cx:pt idx="8614">2</cx:pt>
          <cx:pt idx="8615">4</cx:pt>
          <cx:pt idx="8616">1</cx:pt>
          <cx:pt idx="8617">2</cx:pt>
          <cx:pt idx="8618">7</cx:pt>
          <cx:pt idx="8619">1</cx:pt>
          <cx:pt idx="8620">2</cx:pt>
          <cx:pt idx="8621">3</cx:pt>
          <cx:pt idx="8622">1</cx:pt>
          <cx:pt idx="8623">4</cx:pt>
          <cx:pt idx="8624">1</cx:pt>
          <cx:pt idx="8625">1</cx:pt>
          <cx:pt idx="8626">3</cx:pt>
          <cx:pt idx="8627">1</cx:pt>
          <cx:pt idx="8628">5</cx:pt>
          <cx:pt idx="8629">4</cx:pt>
          <cx:pt idx="8630">2</cx:pt>
          <cx:pt idx="8631">2</cx:pt>
          <cx:pt idx="8632">2</cx:pt>
          <cx:pt idx="8633">2</cx:pt>
          <cx:pt idx="8634">2</cx:pt>
          <cx:pt idx="8635">2</cx:pt>
          <cx:pt idx="8636">1</cx:pt>
          <cx:pt idx="8637">2</cx:pt>
          <cx:pt idx="8638">4</cx:pt>
          <cx:pt idx="8639">9</cx:pt>
          <cx:pt idx="8640">1</cx:pt>
          <cx:pt idx="8641">2</cx:pt>
          <cx:pt idx="8642">1</cx:pt>
          <cx:pt idx="8643">3</cx:pt>
          <cx:pt idx="8644">3</cx:pt>
          <cx:pt idx="8645">1</cx:pt>
          <cx:pt idx="8646">2</cx:pt>
          <cx:pt idx="8647">2</cx:pt>
          <cx:pt idx="8648">1</cx:pt>
          <cx:pt idx="8649">4</cx:pt>
          <cx:pt idx="8650">4</cx:pt>
          <cx:pt idx="8651">2</cx:pt>
          <cx:pt idx="8652">5</cx:pt>
          <cx:pt idx="8653">3</cx:pt>
          <cx:pt idx="8654">1</cx:pt>
          <cx:pt idx="8655">4</cx:pt>
          <cx:pt idx="8656">1</cx:pt>
          <cx:pt idx="8657">1</cx:pt>
          <cx:pt idx="8658">1</cx:pt>
          <cx:pt idx="8659">1</cx:pt>
          <cx:pt idx="8660">2</cx:pt>
          <cx:pt idx="8661">1</cx:pt>
          <cx:pt idx="8662">1</cx:pt>
          <cx:pt idx="8663">5</cx:pt>
          <cx:pt idx="8664">2</cx:pt>
          <cx:pt idx="8665">3</cx:pt>
          <cx:pt idx="8666">1</cx:pt>
          <cx:pt idx="8667">3</cx:pt>
          <cx:pt idx="8668">1</cx:pt>
          <cx:pt idx="8669">1</cx:pt>
          <cx:pt idx="8670">1</cx:pt>
          <cx:pt idx="8671">1</cx:pt>
          <cx:pt idx="8672">6</cx:pt>
          <cx:pt idx="8673">4</cx:pt>
          <cx:pt idx="8674">2</cx:pt>
          <cx:pt idx="8675">6</cx:pt>
          <cx:pt idx="8676">1</cx:pt>
          <cx:pt idx="8677">1</cx:pt>
          <cx:pt idx="8678">3</cx:pt>
          <cx:pt idx="8679">1</cx:pt>
          <cx:pt idx="8680">5</cx:pt>
          <cx:pt idx="8681">1</cx:pt>
          <cx:pt idx="8682">4</cx:pt>
          <cx:pt idx="8683">3</cx:pt>
          <cx:pt idx="8684">2</cx:pt>
          <cx:pt idx="8685">4</cx:pt>
          <cx:pt idx="8686">6</cx:pt>
          <cx:pt idx="8687">1</cx:pt>
          <cx:pt idx="8688">1</cx:pt>
          <cx:pt idx="8689">3</cx:pt>
          <cx:pt idx="8690">2</cx:pt>
          <cx:pt idx="8691">4</cx:pt>
          <cx:pt idx="8692">6</cx:pt>
          <cx:pt idx="8693">4</cx:pt>
          <cx:pt idx="8694">2</cx:pt>
          <cx:pt idx="8695">2</cx:pt>
          <cx:pt idx="8696">1</cx:pt>
          <cx:pt idx="8697">1</cx:pt>
          <cx:pt idx="8698">2</cx:pt>
          <cx:pt idx="8699">2</cx:pt>
          <cx:pt idx="8700">2</cx:pt>
          <cx:pt idx="8701">3</cx:pt>
          <cx:pt idx="8702">1</cx:pt>
          <cx:pt idx="8703">1</cx:pt>
          <cx:pt idx="8704">2</cx:pt>
          <cx:pt idx="8705">2</cx:pt>
          <cx:pt idx="8706">2</cx:pt>
          <cx:pt idx="8707">2</cx:pt>
          <cx:pt idx="8708">2</cx:pt>
          <cx:pt idx="8709">2</cx:pt>
          <cx:pt idx="8710">2</cx:pt>
          <cx:pt idx="8711">1</cx:pt>
          <cx:pt idx="8712">1</cx:pt>
          <cx:pt idx="8713">2</cx:pt>
          <cx:pt idx="8714">2</cx:pt>
          <cx:pt idx="8715">3</cx:pt>
          <cx:pt idx="8716">2</cx:pt>
          <cx:pt idx="8717">2</cx:pt>
          <cx:pt idx="8718">4</cx:pt>
          <cx:pt idx="8719">1</cx:pt>
          <cx:pt idx="8720">3</cx:pt>
          <cx:pt idx="8721">1</cx:pt>
          <cx:pt idx="8722">1</cx:pt>
          <cx:pt idx="8723">7</cx:pt>
          <cx:pt idx="8724">1</cx:pt>
          <cx:pt idx="8725">3</cx:pt>
          <cx:pt idx="8726">2</cx:pt>
          <cx:pt idx="8727">5</cx:pt>
          <cx:pt idx="8728">3</cx:pt>
          <cx:pt idx="8729">1</cx:pt>
          <cx:pt idx="8730">2</cx:pt>
          <cx:pt idx="8731">2</cx:pt>
          <cx:pt idx="8732">2</cx:pt>
          <cx:pt idx="8733">1</cx:pt>
          <cx:pt idx="8734">1</cx:pt>
          <cx:pt idx="8735">2</cx:pt>
          <cx:pt idx="8736">1</cx:pt>
          <cx:pt idx="8737">1</cx:pt>
          <cx:pt idx="8738">2</cx:pt>
          <cx:pt idx="8739">1</cx:pt>
          <cx:pt idx="8740">1</cx:pt>
          <cx:pt idx="8741">2</cx:pt>
          <cx:pt idx="8742">1</cx:pt>
          <cx:pt idx="8743">3</cx:pt>
          <cx:pt idx="8744">3</cx:pt>
          <cx:pt idx="8745">1</cx:pt>
          <cx:pt idx="8746">2</cx:pt>
          <cx:pt idx="8747">1</cx:pt>
          <cx:pt idx="8748">3</cx:pt>
          <cx:pt idx="8749">2</cx:pt>
          <cx:pt idx="8750">3</cx:pt>
          <cx:pt idx="8751">4</cx:pt>
          <cx:pt idx="8752">3</cx:pt>
          <cx:pt idx="8753">3</cx:pt>
          <cx:pt idx="8754">1</cx:pt>
          <cx:pt idx="8755">1</cx:pt>
          <cx:pt idx="8756">1</cx:pt>
          <cx:pt idx="8757">1</cx:pt>
          <cx:pt idx="8758">1</cx:pt>
          <cx:pt idx="8759">3</cx:pt>
          <cx:pt idx="8760">2</cx:pt>
          <cx:pt idx="8761">1</cx:pt>
          <cx:pt idx="8762">4</cx:pt>
          <cx:pt idx="8763">3</cx:pt>
          <cx:pt idx="8764">2</cx:pt>
          <cx:pt idx="8765">4</cx:pt>
          <cx:pt idx="8766">6</cx:pt>
          <cx:pt idx="8767">2</cx:pt>
          <cx:pt idx="8768">2</cx:pt>
          <cx:pt idx="8769">2</cx:pt>
          <cx:pt idx="8770">2</cx:pt>
          <cx:pt idx="8771">1</cx:pt>
          <cx:pt idx="8772">2</cx:pt>
          <cx:pt idx="8773">2</cx:pt>
          <cx:pt idx="8774">3</cx:pt>
          <cx:pt idx="8775">3</cx:pt>
          <cx:pt idx="8776">2</cx:pt>
          <cx:pt idx="8777">1</cx:pt>
          <cx:pt idx="8778">4</cx:pt>
          <cx:pt idx="8779">1</cx:pt>
          <cx:pt idx="8780">1</cx:pt>
          <cx:pt idx="8781">1</cx:pt>
          <cx:pt idx="8782">2</cx:pt>
          <cx:pt idx="8783">2</cx:pt>
          <cx:pt idx="8784">2</cx:pt>
          <cx:pt idx="8785">2</cx:pt>
          <cx:pt idx="8786">2</cx:pt>
          <cx:pt idx="8787">2</cx:pt>
          <cx:pt idx="8788">3</cx:pt>
          <cx:pt idx="8789">1</cx:pt>
          <cx:pt idx="8790">1</cx:pt>
          <cx:pt idx="8791">3</cx:pt>
          <cx:pt idx="8792">1</cx:pt>
          <cx:pt idx="8793">3</cx:pt>
          <cx:pt idx="8794">2</cx:pt>
          <cx:pt idx="8795">1</cx:pt>
          <cx:pt idx="8796">1</cx:pt>
          <cx:pt idx="8797">2</cx:pt>
          <cx:pt idx="8798">1</cx:pt>
          <cx:pt idx="8799">1</cx:pt>
          <cx:pt idx="8800">5</cx:pt>
          <cx:pt idx="8801">2</cx:pt>
          <cx:pt idx="8802">2</cx:pt>
          <cx:pt idx="8803">1</cx:pt>
          <cx:pt idx="8804">1</cx:pt>
          <cx:pt idx="8805">1</cx:pt>
          <cx:pt idx="8806">4</cx:pt>
          <cx:pt idx="8807">2</cx:pt>
          <cx:pt idx="8808">1</cx:pt>
          <cx:pt idx="8809">4</cx:pt>
          <cx:pt idx="8810">1</cx:pt>
          <cx:pt idx="8811">5</cx:pt>
          <cx:pt idx="8812">5</cx:pt>
          <cx:pt idx="8813">1</cx:pt>
          <cx:pt idx="8814">4</cx:pt>
          <cx:pt idx="8815">1</cx:pt>
          <cx:pt idx="8816">3</cx:pt>
          <cx:pt idx="8817">1</cx:pt>
          <cx:pt idx="8818">4</cx:pt>
          <cx:pt idx="8819">2</cx:pt>
          <cx:pt idx="8820">2</cx:pt>
          <cx:pt idx="8821">2</cx:pt>
          <cx:pt idx="8822">3</cx:pt>
          <cx:pt idx="8823">3</cx:pt>
          <cx:pt idx="8824">3</cx:pt>
          <cx:pt idx="8825">4</cx:pt>
          <cx:pt idx="8826">3</cx:pt>
          <cx:pt idx="8827">4</cx:pt>
          <cx:pt idx="8828">1</cx:pt>
          <cx:pt idx="8829">1</cx:pt>
          <cx:pt idx="8830">1</cx:pt>
          <cx:pt idx="8831">2</cx:pt>
          <cx:pt idx="8832">3</cx:pt>
          <cx:pt idx="8833">1</cx:pt>
          <cx:pt idx="8834">1</cx:pt>
          <cx:pt idx="8835">1</cx:pt>
          <cx:pt idx="8836">1</cx:pt>
          <cx:pt idx="8837">4</cx:pt>
          <cx:pt idx="8838">1</cx:pt>
          <cx:pt idx="8839">1</cx:pt>
          <cx:pt idx="8840">1</cx:pt>
          <cx:pt idx="8841">2</cx:pt>
          <cx:pt idx="8842">2</cx:pt>
          <cx:pt idx="8843">1</cx:pt>
          <cx:pt idx="8844">3</cx:pt>
          <cx:pt idx="8845">2</cx:pt>
          <cx:pt idx="8846">1</cx:pt>
          <cx:pt idx="8847">3</cx:pt>
          <cx:pt idx="8848">3</cx:pt>
          <cx:pt idx="8849">1</cx:pt>
          <cx:pt idx="8850">2</cx:pt>
          <cx:pt idx="8851">2</cx:pt>
          <cx:pt idx="8852">2</cx:pt>
          <cx:pt idx="8853">5</cx:pt>
          <cx:pt idx="8854">1</cx:pt>
          <cx:pt idx="8855">1</cx:pt>
          <cx:pt idx="8856">1</cx:pt>
          <cx:pt idx="8857">1</cx:pt>
          <cx:pt idx="8858">3</cx:pt>
          <cx:pt idx="8859">2</cx:pt>
          <cx:pt idx="8860">5</cx:pt>
          <cx:pt idx="8861">2</cx:pt>
          <cx:pt idx="8862">1</cx:pt>
          <cx:pt idx="8863">2</cx:pt>
          <cx:pt idx="8864">1</cx:pt>
          <cx:pt idx="8865">3</cx:pt>
          <cx:pt idx="8866">2</cx:pt>
          <cx:pt idx="8867">3</cx:pt>
          <cx:pt idx="8868">4</cx:pt>
          <cx:pt idx="8869">2</cx:pt>
          <cx:pt idx="8870">3</cx:pt>
          <cx:pt idx="8871">2</cx:pt>
          <cx:pt idx="8872">2</cx:pt>
          <cx:pt idx="8873">5</cx:pt>
          <cx:pt idx="8874">1</cx:pt>
          <cx:pt idx="8875">3</cx:pt>
          <cx:pt idx="8876">4</cx:pt>
          <cx:pt idx="8877">3</cx:pt>
          <cx:pt idx="8878">1</cx:pt>
          <cx:pt idx="8879">1</cx:pt>
          <cx:pt idx="8880">4</cx:pt>
          <cx:pt idx="8881">3</cx:pt>
          <cx:pt idx="8882">4</cx:pt>
          <cx:pt idx="8883">2</cx:pt>
          <cx:pt idx="8884">3</cx:pt>
          <cx:pt idx="8885">2</cx:pt>
          <cx:pt idx="8886">5</cx:pt>
          <cx:pt idx="8887">1</cx:pt>
          <cx:pt idx="8888">2</cx:pt>
          <cx:pt idx="8889">1</cx:pt>
          <cx:pt idx="8890">2</cx:pt>
          <cx:pt idx="8891">2</cx:pt>
          <cx:pt idx="8892">1</cx:pt>
          <cx:pt idx="8893">3</cx:pt>
          <cx:pt idx="8894">2</cx:pt>
          <cx:pt idx="8895">3</cx:pt>
          <cx:pt idx="8896">2</cx:pt>
          <cx:pt idx="8897">1</cx:pt>
          <cx:pt idx="8898">4</cx:pt>
          <cx:pt idx="8899">1</cx:pt>
          <cx:pt idx="8900">1</cx:pt>
          <cx:pt idx="8901">1</cx:pt>
          <cx:pt idx="8902">2</cx:pt>
          <cx:pt idx="8903">2</cx:pt>
          <cx:pt idx="8904">1</cx:pt>
          <cx:pt idx="8905">5</cx:pt>
          <cx:pt idx="8906">6</cx:pt>
          <cx:pt idx="8907">1</cx:pt>
          <cx:pt idx="8908">2</cx:pt>
          <cx:pt idx="8909">1</cx:pt>
          <cx:pt idx="8910">2</cx:pt>
          <cx:pt idx="8911">2</cx:pt>
          <cx:pt idx="8912">2</cx:pt>
          <cx:pt idx="8913">4</cx:pt>
          <cx:pt idx="8914">2</cx:pt>
          <cx:pt idx="8915">2</cx:pt>
          <cx:pt idx="8916">1</cx:pt>
          <cx:pt idx="8917">1</cx:pt>
          <cx:pt idx="8918">2</cx:pt>
          <cx:pt idx="8919">3</cx:pt>
          <cx:pt idx="8920">1</cx:pt>
          <cx:pt idx="8921">2</cx:pt>
          <cx:pt idx="8922">1</cx:pt>
          <cx:pt idx="8923">1</cx:pt>
          <cx:pt idx="8924">2</cx:pt>
          <cx:pt idx="8925">2</cx:pt>
          <cx:pt idx="8926">6</cx:pt>
          <cx:pt idx="8927">1</cx:pt>
          <cx:pt idx="8928">5</cx:pt>
          <cx:pt idx="8929">1</cx:pt>
          <cx:pt idx="8930">2</cx:pt>
          <cx:pt idx="8931">3</cx:pt>
          <cx:pt idx="8932">3</cx:pt>
          <cx:pt idx="8933">1</cx:pt>
          <cx:pt idx="8934">1</cx:pt>
          <cx:pt idx="8935">5</cx:pt>
          <cx:pt idx="8936">2</cx:pt>
          <cx:pt idx="8937">3</cx:pt>
          <cx:pt idx="8938">2</cx:pt>
          <cx:pt idx="8939">5</cx:pt>
          <cx:pt idx="8940">2</cx:pt>
          <cx:pt idx="8941">2</cx:pt>
          <cx:pt idx="8942">4</cx:pt>
          <cx:pt idx="8943">2</cx:pt>
          <cx:pt idx="8944">2</cx:pt>
          <cx:pt idx="8945">2</cx:pt>
          <cx:pt idx="8946">3</cx:pt>
          <cx:pt idx="8947">2</cx:pt>
          <cx:pt idx="8948">2</cx:pt>
          <cx:pt idx="8949">2</cx:pt>
          <cx:pt idx="8950">1</cx:pt>
          <cx:pt idx="8951">2</cx:pt>
          <cx:pt idx="8952">1</cx:pt>
          <cx:pt idx="8953">2</cx:pt>
          <cx:pt idx="8954">4</cx:pt>
          <cx:pt idx="8955">2</cx:pt>
          <cx:pt idx="8956">1</cx:pt>
          <cx:pt idx="8957">1</cx:pt>
          <cx:pt idx="8958">1</cx:pt>
          <cx:pt idx="8959">4</cx:pt>
          <cx:pt idx="8960">3</cx:pt>
          <cx:pt idx="8961">1</cx:pt>
          <cx:pt idx="8962">2</cx:pt>
          <cx:pt idx="8963">4</cx:pt>
          <cx:pt idx="8964">4</cx:pt>
          <cx:pt idx="8965">1</cx:pt>
          <cx:pt idx="8966">1</cx:pt>
          <cx:pt idx="8967">2</cx:pt>
          <cx:pt idx="8968">1</cx:pt>
          <cx:pt idx="8969">1</cx:pt>
          <cx:pt idx="8970">2</cx:pt>
          <cx:pt idx="8971">3</cx:pt>
          <cx:pt idx="8972">1</cx:pt>
          <cx:pt idx="8973">2</cx:pt>
          <cx:pt idx="8974">1</cx:pt>
          <cx:pt idx="8975">5</cx:pt>
          <cx:pt idx="8976">2</cx:pt>
          <cx:pt idx="8977">2</cx:pt>
          <cx:pt idx="8978">1</cx:pt>
          <cx:pt idx="8979">3</cx:pt>
          <cx:pt idx="8980">3</cx:pt>
          <cx:pt idx="8981">2</cx:pt>
          <cx:pt idx="8982">3</cx:pt>
          <cx:pt idx="8983">2</cx:pt>
          <cx:pt idx="8984">6</cx:pt>
          <cx:pt idx="8985">2</cx:pt>
          <cx:pt idx="8986">2</cx:pt>
          <cx:pt idx="8987">2</cx:pt>
          <cx:pt idx="8988">1</cx:pt>
          <cx:pt idx="8989">2</cx:pt>
          <cx:pt idx="8990">3</cx:pt>
          <cx:pt idx="8991">2</cx:pt>
          <cx:pt idx="8992">1</cx:pt>
          <cx:pt idx="8993">1</cx:pt>
          <cx:pt idx="8994">4</cx:pt>
          <cx:pt idx="8995">1</cx:pt>
          <cx:pt idx="8996">1</cx:pt>
          <cx:pt idx="8997">2</cx:pt>
          <cx:pt idx="8998">4</cx:pt>
          <cx:pt idx="8999">2</cx:pt>
          <cx:pt idx="9000">1</cx:pt>
          <cx:pt idx="9001">5</cx:pt>
          <cx:pt idx="9002">3</cx:pt>
          <cx:pt idx="9003">5</cx:pt>
          <cx:pt idx="9004">3</cx:pt>
          <cx:pt idx="9005">5</cx:pt>
          <cx:pt idx="9006">1</cx:pt>
          <cx:pt idx="9007">7</cx:pt>
          <cx:pt idx="9008">3</cx:pt>
          <cx:pt idx="9009">2</cx:pt>
          <cx:pt idx="9010">4</cx:pt>
          <cx:pt idx="9011">4</cx:pt>
          <cx:pt idx="9012">1</cx:pt>
          <cx:pt idx="9013">3</cx:pt>
          <cx:pt idx="9014">1</cx:pt>
          <cx:pt idx="9015">2</cx:pt>
          <cx:pt idx="9016">5</cx:pt>
          <cx:pt idx="9017">2</cx:pt>
          <cx:pt idx="9018">1</cx:pt>
          <cx:pt idx="9019">3</cx:pt>
          <cx:pt idx="9020">1</cx:pt>
          <cx:pt idx="9021">1</cx:pt>
          <cx:pt idx="9022">1</cx:pt>
          <cx:pt idx="9023">2</cx:pt>
          <cx:pt idx="9024">3</cx:pt>
          <cx:pt idx="9025">1</cx:pt>
          <cx:pt idx="9026">1</cx:pt>
          <cx:pt idx="9027">4</cx:pt>
          <cx:pt idx="9028">6</cx:pt>
          <cx:pt idx="9029">2</cx:pt>
          <cx:pt idx="9030">1</cx:pt>
          <cx:pt idx="9031">3</cx:pt>
          <cx:pt idx="9032">1</cx:pt>
          <cx:pt idx="9033">1</cx:pt>
          <cx:pt idx="9034">1</cx:pt>
          <cx:pt idx="9035">1</cx:pt>
          <cx:pt idx="9036">4</cx:pt>
          <cx:pt idx="9037">3</cx:pt>
          <cx:pt idx="9038">2</cx:pt>
          <cx:pt idx="9039">3</cx:pt>
          <cx:pt idx="9040">3</cx:pt>
          <cx:pt idx="9041">3</cx:pt>
          <cx:pt idx="9042">3</cx:pt>
          <cx:pt idx="9043">1</cx:pt>
          <cx:pt idx="9044">3</cx:pt>
          <cx:pt idx="9045">2</cx:pt>
          <cx:pt idx="9046">1</cx:pt>
          <cx:pt idx="9047">1</cx:pt>
          <cx:pt idx="9048">2</cx:pt>
          <cx:pt idx="9049">2</cx:pt>
          <cx:pt idx="9050">2</cx:pt>
          <cx:pt idx="9051">5</cx:pt>
          <cx:pt idx="9052">1</cx:pt>
          <cx:pt idx="9053">4</cx:pt>
          <cx:pt idx="9054">1</cx:pt>
          <cx:pt idx="9055">2</cx:pt>
          <cx:pt idx="9056">1</cx:pt>
          <cx:pt idx="9057">3</cx:pt>
          <cx:pt idx="9058">6</cx:pt>
          <cx:pt idx="9059">3</cx:pt>
          <cx:pt idx="9060">4</cx:pt>
          <cx:pt idx="9061">2</cx:pt>
          <cx:pt idx="9062">1</cx:pt>
          <cx:pt idx="9063">1</cx:pt>
          <cx:pt idx="9064">3</cx:pt>
          <cx:pt idx="9065">1</cx:pt>
          <cx:pt idx="9066">3</cx:pt>
          <cx:pt idx="9067">4</cx:pt>
          <cx:pt idx="9068">4</cx:pt>
          <cx:pt idx="9069">2</cx:pt>
          <cx:pt idx="9070">3</cx:pt>
          <cx:pt idx="9071">3</cx:pt>
          <cx:pt idx="9072">5</cx:pt>
          <cx:pt idx="9073">1</cx:pt>
          <cx:pt idx="9074">2</cx:pt>
          <cx:pt idx="9075">4</cx:pt>
          <cx:pt idx="9076">1</cx:pt>
          <cx:pt idx="9077">1</cx:pt>
          <cx:pt idx="9078">2</cx:pt>
          <cx:pt idx="9079">1</cx:pt>
          <cx:pt idx="9080">1</cx:pt>
          <cx:pt idx="9081">2</cx:pt>
          <cx:pt idx="9082">4</cx:pt>
          <cx:pt idx="9083">2</cx:pt>
          <cx:pt idx="9084">4</cx:pt>
          <cx:pt idx="9085">4</cx:pt>
          <cx:pt idx="9086">1</cx:pt>
          <cx:pt idx="9087">1</cx:pt>
          <cx:pt idx="9088">1</cx:pt>
          <cx:pt idx="9089">2</cx:pt>
          <cx:pt idx="9090">4</cx:pt>
          <cx:pt idx="9091">1</cx:pt>
          <cx:pt idx="9092">3</cx:pt>
          <cx:pt idx="9093">1</cx:pt>
          <cx:pt idx="9094">1</cx:pt>
          <cx:pt idx="9095">2</cx:pt>
          <cx:pt idx="9096">1</cx:pt>
          <cx:pt idx="9097">1</cx:pt>
          <cx:pt idx="9098">3</cx:pt>
          <cx:pt idx="9099">2</cx:pt>
          <cx:pt idx="9100">5</cx:pt>
          <cx:pt idx="9101">1</cx:pt>
          <cx:pt idx="9102">1</cx:pt>
          <cx:pt idx="9103">1</cx:pt>
          <cx:pt idx="9104">3</cx:pt>
          <cx:pt idx="9105">3</cx:pt>
          <cx:pt idx="9106">4</cx:pt>
          <cx:pt idx="9107">2</cx:pt>
          <cx:pt idx="9108">1</cx:pt>
          <cx:pt idx="9109">4</cx:pt>
          <cx:pt idx="9110">2</cx:pt>
          <cx:pt idx="9111">1</cx:pt>
          <cx:pt idx="9112">3</cx:pt>
          <cx:pt idx="9113">3</cx:pt>
          <cx:pt idx="9114">1</cx:pt>
          <cx:pt idx="9115">3</cx:pt>
          <cx:pt idx="9116">1</cx:pt>
          <cx:pt idx="9117">1</cx:pt>
          <cx:pt idx="9118">2</cx:pt>
          <cx:pt idx="9119">2</cx:pt>
          <cx:pt idx="9120">3</cx:pt>
          <cx:pt idx="9121">3</cx:pt>
          <cx:pt idx="9122">1</cx:pt>
          <cx:pt idx="9123">2</cx:pt>
          <cx:pt idx="9124">3</cx:pt>
          <cx:pt idx="9125">3</cx:pt>
          <cx:pt idx="9126">3</cx:pt>
          <cx:pt idx="9127">1</cx:pt>
          <cx:pt idx="9128">1</cx:pt>
          <cx:pt idx="9129">1</cx:pt>
          <cx:pt idx="9130">1</cx:pt>
          <cx:pt idx="9131">1</cx:pt>
          <cx:pt idx="9132">5</cx:pt>
          <cx:pt idx="9133">1</cx:pt>
          <cx:pt idx="9134">2</cx:pt>
          <cx:pt idx="9135">2</cx:pt>
          <cx:pt idx="9136">2</cx:pt>
          <cx:pt idx="9137">2</cx:pt>
          <cx:pt idx="9138">1</cx:pt>
          <cx:pt idx="9139">1</cx:pt>
          <cx:pt idx="9140">2</cx:pt>
          <cx:pt idx="9141">2</cx:pt>
          <cx:pt idx="9142">1</cx:pt>
          <cx:pt idx="9143">1</cx:pt>
          <cx:pt idx="9144">1</cx:pt>
          <cx:pt idx="9145">1</cx:pt>
          <cx:pt idx="9146">3</cx:pt>
          <cx:pt idx="9147">1</cx:pt>
          <cx:pt idx="9148">1</cx:pt>
          <cx:pt idx="9149">2</cx:pt>
          <cx:pt idx="9150">3</cx:pt>
          <cx:pt idx="9151">3</cx:pt>
          <cx:pt idx="9152">3</cx:pt>
          <cx:pt idx="9153">2</cx:pt>
          <cx:pt idx="9154">1</cx:pt>
          <cx:pt idx="9155">1</cx:pt>
          <cx:pt idx="9156">2</cx:pt>
          <cx:pt idx="9157">1</cx:pt>
          <cx:pt idx="9158">1</cx:pt>
          <cx:pt idx="9159">2</cx:pt>
          <cx:pt idx="9160">1</cx:pt>
          <cx:pt idx="9161">1</cx:pt>
          <cx:pt idx="9162">2</cx:pt>
          <cx:pt idx="9163">4</cx:pt>
          <cx:pt idx="9164">1</cx:pt>
          <cx:pt idx="9165">6</cx:pt>
          <cx:pt idx="9166">3</cx:pt>
          <cx:pt idx="9167">2</cx:pt>
          <cx:pt idx="9168">2</cx:pt>
          <cx:pt idx="9169">1</cx:pt>
          <cx:pt idx="9170">1</cx:pt>
          <cx:pt idx="9171">3</cx:pt>
          <cx:pt idx="9172">7</cx:pt>
          <cx:pt idx="9173">2</cx:pt>
          <cx:pt idx="9174">2</cx:pt>
          <cx:pt idx="9175">2</cx:pt>
          <cx:pt idx="9176">2</cx:pt>
          <cx:pt idx="9177">2</cx:pt>
          <cx:pt idx="9178">2</cx:pt>
          <cx:pt idx="9179">2</cx:pt>
          <cx:pt idx="9180">2</cx:pt>
          <cx:pt idx="9181">2</cx:pt>
          <cx:pt idx="9182">2</cx:pt>
          <cx:pt idx="9183">7</cx:pt>
          <cx:pt idx="9184">2</cx:pt>
          <cx:pt idx="9185">5</cx:pt>
          <cx:pt idx="9186">2</cx:pt>
          <cx:pt idx="9187">1</cx:pt>
          <cx:pt idx="9188">2</cx:pt>
          <cx:pt idx="9189">5</cx:pt>
          <cx:pt idx="9190">1</cx:pt>
          <cx:pt idx="9191">3</cx:pt>
          <cx:pt idx="9192">4</cx:pt>
          <cx:pt idx="9193">2</cx:pt>
          <cx:pt idx="9194">1</cx:pt>
          <cx:pt idx="9195">4</cx:pt>
          <cx:pt idx="9196">1</cx:pt>
          <cx:pt idx="9197">2</cx:pt>
          <cx:pt idx="9198">2</cx:pt>
          <cx:pt idx="9199">4</cx:pt>
          <cx:pt idx="9200">3</cx:pt>
          <cx:pt idx="9201">5</cx:pt>
          <cx:pt idx="9202">2</cx:pt>
          <cx:pt idx="9203">3</cx:pt>
          <cx:pt idx="9204">2</cx:pt>
          <cx:pt idx="9205">2</cx:pt>
          <cx:pt idx="9206">1</cx:pt>
          <cx:pt idx="9207">3</cx:pt>
          <cx:pt idx="9208">2</cx:pt>
          <cx:pt idx="9209">2</cx:pt>
          <cx:pt idx="9210">1</cx:pt>
          <cx:pt idx="9211">2</cx:pt>
          <cx:pt idx="9212">3</cx:pt>
          <cx:pt idx="9213">3</cx:pt>
          <cx:pt idx="9214">4</cx:pt>
          <cx:pt idx="9215">1</cx:pt>
          <cx:pt idx="9216">2</cx:pt>
          <cx:pt idx="9217">4</cx:pt>
          <cx:pt idx="9218">3</cx:pt>
          <cx:pt idx="9219">6</cx:pt>
          <cx:pt idx="9220">3</cx:pt>
          <cx:pt idx="9221">2</cx:pt>
          <cx:pt idx="9222">2</cx:pt>
          <cx:pt idx="9223">2</cx:pt>
          <cx:pt idx="9224">2</cx:pt>
          <cx:pt idx="9225">1</cx:pt>
          <cx:pt idx="9226">1</cx:pt>
          <cx:pt idx="9227">2</cx:pt>
          <cx:pt idx="9228">1</cx:pt>
          <cx:pt idx="9229">1</cx:pt>
          <cx:pt idx="9230">2</cx:pt>
          <cx:pt idx="9231">5</cx:pt>
          <cx:pt idx="9232">4</cx:pt>
          <cx:pt idx="9233">2</cx:pt>
          <cx:pt idx="9234">5</cx:pt>
          <cx:pt idx="9235">2</cx:pt>
          <cx:pt idx="9236">1</cx:pt>
          <cx:pt idx="9237">2</cx:pt>
          <cx:pt idx="9238">1</cx:pt>
          <cx:pt idx="9239">1</cx:pt>
          <cx:pt idx="9240">3</cx:pt>
          <cx:pt idx="9241">10</cx:pt>
          <cx:pt idx="9242">2</cx:pt>
          <cx:pt idx="9243">1</cx:pt>
          <cx:pt idx="9244">1</cx:pt>
          <cx:pt idx="9245">1</cx:pt>
          <cx:pt idx="9246">1</cx:pt>
          <cx:pt idx="9247">3</cx:pt>
          <cx:pt idx="9248">2</cx:pt>
          <cx:pt idx="9249">1</cx:pt>
          <cx:pt idx="9250">2</cx:pt>
          <cx:pt idx="9251">2</cx:pt>
          <cx:pt idx="9252">1</cx:pt>
          <cx:pt idx="9253">2</cx:pt>
          <cx:pt idx="9254">2</cx:pt>
          <cx:pt idx="9255">6</cx:pt>
          <cx:pt idx="9256">3</cx:pt>
          <cx:pt idx="9257">3</cx:pt>
          <cx:pt idx="9258">1</cx:pt>
          <cx:pt idx="9259">1</cx:pt>
          <cx:pt idx="9260">3</cx:pt>
          <cx:pt idx="9261">2</cx:pt>
          <cx:pt idx="9262">1</cx:pt>
          <cx:pt idx="9263">2</cx:pt>
          <cx:pt idx="9264">2</cx:pt>
          <cx:pt idx="9265">4</cx:pt>
          <cx:pt idx="9266">1</cx:pt>
          <cx:pt idx="9267">3</cx:pt>
          <cx:pt idx="9268">2</cx:pt>
          <cx:pt idx="9269">2</cx:pt>
          <cx:pt idx="9270">1</cx:pt>
          <cx:pt idx="9271">1</cx:pt>
          <cx:pt idx="9272">2</cx:pt>
          <cx:pt idx="9273">2</cx:pt>
          <cx:pt idx="9274">2</cx:pt>
          <cx:pt idx="9275">2</cx:pt>
          <cx:pt idx="9276">3</cx:pt>
          <cx:pt idx="9277">2</cx:pt>
          <cx:pt idx="9278">1</cx:pt>
          <cx:pt idx="9279">3</cx:pt>
          <cx:pt idx="9280">3</cx:pt>
          <cx:pt idx="9281">1</cx:pt>
          <cx:pt idx="9282">3</cx:pt>
          <cx:pt idx="9283">8</cx:pt>
          <cx:pt idx="9284">5</cx:pt>
          <cx:pt idx="9285">4</cx:pt>
          <cx:pt idx="9286">2</cx:pt>
          <cx:pt idx="9287">2</cx:pt>
          <cx:pt idx="9288">2</cx:pt>
          <cx:pt idx="9289">1</cx:pt>
          <cx:pt idx="9290">3</cx:pt>
          <cx:pt idx="9291">2</cx:pt>
          <cx:pt idx="9292">4</cx:pt>
          <cx:pt idx="9293">2</cx:pt>
          <cx:pt idx="9294">2</cx:pt>
          <cx:pt idx="9295">1</cx:pt>
          <cx:pt idx="9296">2</cx:pt>
          <cx:pt idx="9297">6</cx:pt>
          <cx:pt idx="9298">2</cx:pt>
          <cx:pt idx="9299">1</cx:pt>
          <cx:pt idx="9300">2</cx:pt>
          <cx:pt idx="9301">3</cx:pt>
          <cx:pt idx="9302">1</cx:pt>
          <cx:pt idx="9303">3</cx:pt>
          <cx:pt idx="9304">3</cx:pt>
          <cx:pt idx="9305">4</cx:pt>
          <cx:pt idx="9306">3</cx:pt>
          <cx:pt idx="9307">2</cx:pt>
          <cx:pt idx="9308">3</cx:pt>
          <cx:pt idx="9309">2</cx:pt>
          <cx:pt idx="9310">1</cx:pt>
          <cx:pt idx="9311">1</cx:pt>
          <cx:pt idx="9312">2</cx:pt>
          <cx:pt idx="9313">2</cx:pt>
          <cx:pt idx="9314">2</cx:pt>
          <cx:pt idx="9315">1</cx:pt>
          <cx:pt idx="9316">2</cx:pt>
          <cx:pt idx="9317">1</cx:pt>
          <cx:pt idx="9318">5</cx:pt>
          <cx:pt idx="9319">1</cx:pt>
          <cx:pt idx="9320">1</cx:pt>
          <cx:pt idx="9321">1</cx:pt>
          <cx:pt idx="9322">4</cx:pt>
          <cx:pt idx="9323">9</cx:pt>
          <cx:pt idx="9324">2</cx:pt>
          <cx:pt idx="9325">2</cx:pt>
          <cx:pt idx="9326">1</cx:pt>
          <cx:pt idx="9327">1</cx:pt>
          <cx:pt idx="9328">2</cx:pt>
          <cx:pt idx="9329">1</cx:pt>
          <cx:pt idx="9330">1</cx:pt>
          <cx:pt idx="9331">1</cx:pt>
          <cx:pt idx="9332">3</cx:pt>
          <cx:pt idx="9333">3</cx:pt>
          <cx:pt idx="9334">2</cx:pt>
          <cx:pt idx="9335">2</cx:pt>
          <cx:pt idx="9336">1</cx:pt>
          <cx:pt idx="9337">3</cx:pt>
          <cx:pt idx="9338">1</cx:pt>
          <cx:pt idx="9339">2</cx:pt>
          <cx:pt idx="9340">2</cx:pt>
          <cx:pt idx="9341">1</cx:pt>
          <cx:pt idx="9342">1</cx:pt>
          <cx:pt idx="9343">2</cx:pt>
          <cx:pt idx="9344">1</cx:pt>
          <cx:pt idx="9345">1</cx:pt>
          <cx:pt idx="9346">1</cx:pt>
          <cx:pt idx="9347">2</cx:pt>
          <cx:pt idx="9348">3</cx:pt>
          <cx:pt idx="9349">1</cx:pt>
          <cx:pt idx="9350">3</cx:pt>
          <cx:pt idx="9351">4</cx:pt>
          <cx:pt idx="9352">3</cx:pt>
          <cx:pt idx="9353">1</cx:pt>
          <cx:pt idx="9354">1</cx:pt>
          <cx:pt idx="9355">2</cx:pt>
          <cx:pt idx="9356">3</cx:pt>
          <cx:pt idx="9357">3</cx:pt>
          <cx:pt idx="9358">2</cx:pt>
          <cx:pt idx="9359">3</cx:pt>
          <cx:pt idx="9360">2</cx:pt>
          <cx:pt idx="9361">1</cx:pt>
          <cx:pt idx="9362">2</cx:pt>
          <cx:pt idx="9363">5</cx:pt>
          <cx:pt idx="9364">2</cx:pt>
          <cx:pt idx="9365">5</cx:pt>
          <cx:pt idx="9366">1</cx:pt>
          <cx:pt idx="9367">4</cx:pt>
          <cx:pt idx="9368">3</cx:pt>
          <cx:pt idx="9369">3</cx:pt>
          <cx:pt idx="9370">1</cx:pt>
          <cx:pt idx="9371">1</cx:pt>
          <cx:pt idx="9372">1</cx:pt>
          <cx:pt idx="9373">3</cx:pt>
          <cx:pt idx="9374">3</cx:pt>
          <cx:pt idx="9375">4</cx:pt>
          <cx:pt idx="9376">3</cx:pt>
          <cx:pt idx="9377">4</cx:pt>
          <cx:pt idx="9378">1</cx:pt>
          <cx:pt idx="9379">5</cx:pt>
          <cx:pt idx="9380">1</cx:pt>
          <cx:pt idx="9381">1</cx:pt>
          <cx:pt idx="9382">2</cx:pt>
          <cx:pt idx="9383">1</cx:pt>
          <cx:pt idx="9384">1</cx:pt>
          <cx:pt idx="9385">1</cx:pt>
          <cx:pt idx="9386">1</cx:pt>
          <cx:pt idx="9387">3</cx:pt>
          <cx:pt idx="9388">4</cx:pt>
          <cx:pt idx="9389">1</cx:pt>
          <cx:pt idx="9390">4</cx:pt>
          <cx:pt idx="9391">4</cx:pt>
          <cx:pt idx="9392">1</cx:pt>
          <cx:pt idx="9393">3</cx:pt>
          <cx:pt idx="9394">5</cx:pt>
          <cx:pt idx="9395">1</cx:pt>
          <cx:pt idx="9396">2</cx:pt>
          <cx:pt idx="9397">1</cx:pt>
          <cx:pt idx="9398">3</cx:pt>
          <cx:pt idx="9399">1</cx:pt>
          <cx:pt idx="9400">2</cx:pt>
          <cx:pt idx="9401">3</cx:pt>
          <cx:pt idx="9402">2</cx:pt>
          <cx:pt idx="9403">2</cx:pt>
          <cx:pt idx="9404">1</cx:pt>
          <cx:pt idx="9405">5</cx:pt>
          <cx:pt idx="9406">4</cx:pt>
          <cx:pt idx="9407">4</cx:pt>
          <cx:pt idx="9408">2</cx:pt>
          <cx:pt idx="9409">1</cx:pt>
          <cx:pt idx="9410">3</cx:pt>
          <cx:pt idx="9411">1</cx:pt>
          <cx:pt idx="9412">2</cx:pt>
          <cx:pt idx="9413">1</cx:pt>
          <cx:pt idx="9414">1</cx:pt>
          <cx:pt idx="9415">5</cx:pt>
          <cx:pt idx="9416">3</cx:pt>
          <cx:pt idx="9417">2</cx:pt>
          <cx:pt idx="9418">3</cx:pt>
          <cx:pt idx="9419">1</cx:pt>
          <cx:pt idx="9420">2</cx:pt>
          <cx:pt idx="9421">2</cx:pt>
          <cx:pt idx="9422">4</cx:pt>
          <cx:pt idx="9423">3</cx:pt>
          <cx:pt idx="9424">3</cx:pt>
          <cx:pt idx="9425">1</cx:pt>
          <cx:pt idx="9426">1</cx:pt>
          <cx:pt idx="9427">1</cx:pt>
          <cx:pt idx="9428">1</cx:pt>
          <cx:pt idx="9429">1</cx:pt>
          <cx:pt idx="9430">1</cx:pt>
          <cx:pt idx="9431">1</cx:pt>
          <cx:pt idx="9432">1</cx:pt>
          <cx:pt idx="9433">4</cx:pt>
          <cx:pt idx="9434">3</cx:pt>
          <cx:pt idx="9435">2</cx:pt>
          <cx:pt idx="9436">1</cx:pt>
          <cx:pt idx="9437">2</cx:pt>
          <cx:pt idx="9438">3</cx:pt>
          <cx:pt idx="9439">1</cx:pt>
          <cx:pt idx="9440">2</cx:pt>
          <cx:pt idx="9441">1</cx:pt>
          <cx:pt idx="9442">3</cx:pt>
          <cx:pt idx="9443">3</cx:pt>
          <cx:pt idx="9444">1</cx:pt>
          <cx:pt idx="9445">3</cx:pt>
          <cx:pt idx="9446">3</cx:pt>
          <cx:pt idx="9447">1</cx:pt>
          <cx:pt idx="9448">3</cx:pt>
          <cx:pt idx="9449">2</cx:pt>
          <cx:pt idx="9450">1</cx:pt>
          <cx:pt idx="9451">1</cx:pt>
          <cx:pt idx="9452">1</cx:pt>
          <cx:pt idx="9453">3</cx:pt>
          <cx:pt idx="9454">3</cx:pt>
          <cx:pt idx="9455">1</cx:pt>
          <cx:pt idx="9456">2</cx:pt>
          <cx:pt idx="9457">2</cx:pt>
          <cx:pt idx="9458">3</cx:pt>
          <cx:pt idx="9459">2</cx:pt>
          <cx:pt idx="9460">1</cx:pt>
          <cx:pt idx="9461">4</cx:pt>
          <cx:pt idx="9462">4</cx:pt>
          <cx:pt idx="9463">2</cx:pt>
          <cx:pt idx="9464">1</cx:pt>
        </cx:lvl>
      </cx:numDim>
    </cx:data>
  </cx:chartData>
  <cx:chart>
    <cx:title pos="t" align="ctr" overlay="0">
      <cx:tx>
        <cx:rich>
          <a:bodyPr spcFirstLastPara="1" vertOverflow="ellipsis" horzOverflow="overflow" wrap="square" lIns="0" tIns="0" rIns="0" bIns="0" anchor="ctr" anchorCtr="1"/>
          <a:lstStyle/>
          <a:p>
            <a:pPr algn="ctr" rtl="0">
              <a:defRPr/>
            </a:pPr>
            <a:r>
              <a:rPr lang="de-DE" sz="1862" b="0" i="0" u="none" strike="noStrike" baseline="0" dirty="0" err="1">
                <a:solidFill>
                  <a:srgbClr val="1A5E8F">
                    <a:lumMod val="65000"/>
                    <a:lumOff val="35000"/>
                  </a:srgbClr>
                </a:solidFill>
                <a:latin typeface="Arial"/>
              </a:rPr>
              <a:t>Boxsplot</a:t>
            </a:r>
            <a:r>
              <a:rPr lang="de-DE" sz="1862" b="0" i="0" u="none" strike="noStrike" baseline="0" dirty="0">
                <a:solidFill>
                  <a:srgbClr val="1A5E8F">
                    <a:lumMod val="65000"/>
                    <a:lumOff val="35000"/>
                  </a:srgbClr>
                </a:solidFill>
                <a:latin typeface="Arial"/>
              </a:rPr>
              <a:t> Artikel pro Einkauf</a:t>
            </a:r>
          </a:p>
        </cx:rich>
      </cx:tx>
    </cx:title>
    <cx:plotArea>
      <cx:plotAreaRegion>
        <cx:series layoutId="boxWhisker" uniqueId="{EB19FF71-A7E9-4DD0-9E1C-8B158F0A45E9}" formatIdx="0">
          <cx:tx>
            <cx:txData>
              <cx:f>Tabelle1!$B$1</cx:f>
              <cx:v>Artikel pro Einkauf</cx:v>
            </cx:txData>
          </cx:tx>
          <cx:dataId val="0"/>
          <cx:layoutPr>
            <cx:visibility meanLine="0" meanMarker="1" nonoutliers="0" outliers="1"/>
            <cx:statistics quartileMethod="exclusive"/>
          </cx:layoutPr>
        </cx:series>
      </cx:plotAreaRegion>
      <cx:axis id="0">
        <cx:catScaling gapWidth="1"/>
        <cx:tickLabels/>
      </cx:axis>
      <cx:axis id="1">
        <cx:valScaling min="1"/>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883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87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18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38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46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627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sz="800" dirty="0">
                <a:solidFill>
                  <a:srgbClr val="000000"/>
                </a:solidFill>
                <a:latin typeface="Maven Pro" panose="020B0604020202020204" charset="0"/>
              </a:rPr>
              <a:t>N: </a:t>
            </a:r>
            <a:r>
              <a:rPr lang="de-DE" sz="800" dirty="0" err="1">
                <a:solidFill>
                  <a:srgbClr val="000000"/>
                </a:solidFill>
                <a:latin typeface="Maven Pro" panose="020B0604020202020204" charset="0"/>
              </a:rPr>
              <a:t>Required</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number</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of</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rules</a:t>
            </a:r>
            <a:endParaRPr lang="de-DE" sz="800" dirty="0">
              <a:solidFill>
                <a:srgbClr val="000000"/>
              </a:solidFill>
              <a:latin typeface="Maven Pro" panose="020B0604020202020204" charset="0"/>
            </a:endParaRPr>
          </a:p>
          <a:p>
            <a:r>
              <a:rPr lang="de-DE" sz="800" dirty="0">
                <a:solidFill>
                  <a:srgbClr val="000000"/>
                </a:solidFill>
                <a:latin typeface="Maven Pro" panose="020B0604020202020204" charset="0"/>
              </a:rPr>
              <a:t>T: </a:t>
            </a:r>
            <a:r>
              <a:rPr lang="de-DE" sz="800" dirty="0" err="1">
                <a:solidFill>
                  <a:srgbClr val="000000"/>
                </a:solidFill>
                <a:latin typeface="Maven Pro" panose="020B0604020202020204" charset="0"/>
              </a:rPr>
              <a:t>Metric</a:t>
            </a:r>
            <a:r>
              <a:rPr lang="de-DE" sz="800" dirty="0">
                <a:solidFill>
                  <a:srgbClr val="000000"/>
                </a:solidFill>
                <a:latin typeface="Maven Pro" panose="020B0604020202020204" charset="0"/>
              </a:rPr>
              <a:t> type </a:t>
            </a:r>
            <a:r>
              <a:rPr lang="de-DE" sz="800" dirty="0" err="1">
                <a:solidFill>
                  <a:srgbClr val="000000"/>
                </a:solidFill>
                <a:latin typeface="Maven Pro" panose="020B0604020202020204" charset="0"/>
              </a:rPr>
              <a:t>by</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which</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to</a:t>
            </a:r>
            <a:r>
              <a:rPr lang="de-DE" sz="800" dirty="0">
                <a:solidFill>
                  <a:srgbClr val="000000"/>
                </a:solidFill>
                <a:latin typeface="Maven Pro" panose="020B0604020202020204" charset="0"/>
              </a:rPr>
              <a:t> rank </a:t>
            </a:r>
            <a:r>
              <a:rPr lang="de-DE" sz="800" dirty="0" err="1">
                <a:solidFill>
                  <a:srgbClr val="000000"/>
                </a:solidFill>
                <a:latin typeface="Maven Pro" panose="020B0604020202020204" charset="0"/>
              </a:rPr>
              <a:t>rules</a:t>
            </a:r>
            <a:endParaRPr lang="de-DE" sz="800" dirty="0">
              <a:solidFill>
                <a:srgbClr val="000000"/>
              </a:solidFill>
              <a:latin typeface="Maven Pro" panose="020B0604020202020204" charset="0"/>
            </a:endParaRPr>
          </a:p>
          <a:p>
            <a:r>
              <a:rPr lang="de-DE" sz="800" dirty="0">
                <a:solidFill>
                  <a:srgbClr val="000000"/>
                </a:solidFill>
                <a:latin typeface="Maven Pro" panose="020B0604020202020204" charset="0"/>
              </a:rPr>
              <a:t>C: The </a:t>
            </a:r>
            <a:r>
              <a:rPr lang="de-DE" sz="800" dirty="0" err="1">
                <a:solidFill>
                  <a:srgbClr val="000000"/>
                </a:solidFill>
                <a:latin typeface="Maven Pro" panose="020B0604020202020204" charset="0"/>
              </a:rPr>
              <a:t>minimum</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confidence</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of</a:t>
            </a:r>
            <a:r>
              <a:rPr lang="de-DE" sz="800" dirty="0">
                <a:solidFill>
                  <a:srgbClr val="000000"/>
                </a:solidFill>
                <a:latin typeface="Maven Pro" panose="020B0604020202020204" charset="0"/>
              </a:rPr>
              <a:t> a </a:t>
            </a:r>
            <a:r>
              <a:rPr lang="de-DE" sz="800" dirty="0" err="1">
                <a:solidFill>
                  <a:srgbClr val="000000"/>
                </a:solidFill>
                <a:latin typeface="Maven Pro" panose="020B0604020202020204" charset="0"/>
              </a:rPr>
              <a:t>rule</a:t>
            </a:r>
            <a:r>
              <a:rPr lang="de-DE" sz="800" dirty="0">
                <a:solidFill>
                  <a:srgbClr val="000000"/>
                </a:solidFill>
                <a:latin typeface="Maven Pro" panose="020B0604020202020204" charset="0"/>
              </a:rPr>
              <a:t> – Dieser Hyperparameter hat einen großen </a:t>
            </a:r>
          </a:p>
          <a:p>
            <a:r>
              <a:rPr lang="de-DE" sz="800" dirty="0">
                <a:solidFill>
                  <a:srgbClr val="000000"/>
                </a:solidFill>
                <a:latin typeface="Maven Pro" panose="020B0604020202020204" charset="0"/>
              </a:rPr>
              <a:t>     Einfluss auf die Anzahl der erstellten Regeln</a:t>
            </a:r>
          </a:p>
          <a:p>
            <a:r>
              <a:rPr lang="de-DE" sz="800" dirty="0">
                <a:solidFill>
                  <a:srgbClr val="000000"/>
                </a:solidFill>
                <a:latin typeface="Maven Pro" panose="020B0604020202020204" charset="0"/>
              </a:rPr>
              <a:t>D: Delta </a:t>
            </a:r>
            <a:r>
              <a:rPr lang="de-DE" sz="800" dirty="0" err="1">
                <a:solidFill>
                  <a:srgbClr val="000000"/>
                </a:solidFill>
                <a:latin typeface="Maven Pro" panose="020B0604020202020204" charset="0"/>
              </a:rPr>
              <a:t>by</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which</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the</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minimum</a:t>
            </a:r>
            <a:r>
              <a:rPr lang="de-DE" sz="800" dirty="0">
                <a:solidFill>
                  <a:srgbClr val="000000"/>
                </a:solidFill>
                <a:latin typeface="Maven Pro" panose="020B0604020202020204" charset="0"/>
              </a:rPr>
              <a:t> support </a:t>
            </a:r>
            <a:r>
              <a:rPr lang="de-DE" sz="800" dirty="0" err="1">
                <a:solidFill>
                  <a:srgbClr val="000000"/>
                </a:solidFill>
                <a:latin typeface="Maven Pro" panose="020B0604020202020204" charset="0"/>
              </a:rPr>
              <a:t>is</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decreased</a:t>
            </a:r>
            <a:r>
              <a:rPr lang="de-DE" sz="800" dirty="0">
                <a:solidFill>
                  <a:srgbClr val="000000"/>
                </a:solidFill>
                <a:latin typeface="Maven Pro" panose="020B0604020202020204" charset="0"/>
              </a:rPr>
              <a:t> in </a:t>
            </a:r>
            <a:r>
              <a:rPr lang="de-DE" sz="800" dirty="0" err="1">
                <a:solidFill>
                  <a:srgbClr val="000000"/>
                </a:solidFill>
                <a:latin typeface="Maven Pro" panose="020B0604020202020204" charset="0"/>
              </a:rPr>
              <a:t>each</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iteration</a:t>
            </a:r>
            <a:endParaRPr lang="de-DE" sz="800" dirty="0">
              <a:solidFill>
                <a:srgbClr val="000000"/>
              </a:solidFill>
              <a:latin typeface="Maven Pro" panose="020B0604020202020204" charset="0"/>
            </a:endParaRPr>
          </a:p>
          <a:p>
            <a:r>
              <a:rPr lang="de-DE" sz="800" dirty="0">
                <a:solidFill>
                  <a:srgbClr val="000000"/>
                </a:solidFill>
                <a:latin typeface="Maven Pro" panose="020B0604020202020204" charset="0"/>
              </a:rPr>
              <a:t>U &amp; M: Upper and </a:t>
            </a:r>
            <a:r>
              <a:rPr lang="de-DE" sz="800" dirty="0" err="1">
                <a:solidFill>
                  <a:srgbClr val="000000"/>
                </a:solidFill>
                <a:latin typeface="Maven Pro" panose="020B0604020202020204" charset="0"/>
              </a:rPr>
              <a:t>lower</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bounds</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for</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minimum</a:t>
            </a:r>
            <a:r>
              <a:rPr lang="de-DE" sz="800" dirty="0">
                <a:solidFill>
                  <a:srgbClr val="000000"/>
                </a:solidFill>
                <a:latin typeface="Maven Pro" panose="020B0604020202020204" charset="0"/>
              </a:rPr>
              <a:t> support</a:t>
            </a:r>
          </a:p>
          <a:p>
            <a:r>
              <a:rPr lang="de-DE" sz="800" dirty="0">
                <a:solidFill>
                  <a:srgbClr val="000000"/>
                </a:solidFill>
                <a:latin typeface="Maven Pro" panose="020B0604020202020204" charset="0"/>
              </a:rPr>
              <a:t>S: Rules </a:t>
            </a:r>
            <a:r>
              <a:rPr lang="de-DE" sz="800" dirty="0" err="1">
                <a:solidFill>
                  <a:srgbClr val="000000"/>
                </a:solidFill>
                <a:latin typeface="Maven Pro" panose="020B0604020202020204" charset="0"/>
              </a:rPr>
              <a:t>testing</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for</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significance</a:t>
            </a:r>
            <a:endParaRPr lang="de-DE" sz="800" dirty="0">
              <a:solidFill>
                <a:srgbClr val="000000"/>
              </a:solidFill>
              <a:latin typeface="Maven Pro" panose="020B0604020202020204" charset="0"/>
            </a:endParaRPr>
          </a:p>
          <a:p>
            <a:r>
              <a:rPr lang="de-DE" dirty="0"/>
              <a:t>I: </a:t>
            </a:r>
            <a:r>
              <a:rPr lang="de-DE" dirty="0" err="1"/>
              <a:t>if</a:t>
            </a:r>
            <a:r>
              <a:rPr lang="de-DE" dirty="0"/>
              <a:t> </a:t>
            </a:r>
            <a:r>
              <a:rPr lang="de-DE" dirty="0" err="1"/>
              <a:t>set</a:t>
            </a:r>
            <a:r>
              <a:rPr lang="de-DE" dirty="0"/>
              <a:t> </a:t>
            </a:r>
            <a:r>
              <a:rPr lang="de-DE" dirty="0" err="1"/>
              <a:t>the</a:t>
            </a:r>
            <a:r>
              <a:rPr lang="de-DE" dirty="0"/>
              <a:t> </a:t>
            </a:r>
            <a:r>
              <a:rPr lang="de-DE" dirty="0" err="1"/>
              <a:t>itemsets</a:t>
            </a:r>
            <a:r>
              <a:rPr lang="de-DE" dirty="0"/>
              <a:t> </a:t>
            </a:r>
            <a:r>
              <a:rPr lang="de-DE" dirty="0" err="1"/>
              <a:t>are</a:t>
            </a:r>
            <a:r>
              <a:rPr lang="de-DE" dirty="0"/>
              <a:t> also </a:t>
            </a:r>
            <a:r>
              <a:rPr lang="de-DE" dirty="0" err="1"/>
              <a:t>output</a:t>
            </a:r>
            <a:endParaRPr lang="de-DE" dirty="0"/>
          </a:p>
          <a:p>
            <a:r>
              <a:rPr lang="de-DE" dirty="0"/>
              <a:t>R: Remove </a:t>
            </a:r>
            <a:r>
              <a:rPr lang="de-DE" dirty="0" err="1"/>
              <a:t>the</a:t>
            </a:r>
            <a:r>
              <a:rPr lang="de-DE" dirty="0"/>
              <a:t> </a:t>
            </a:r>
            <a:r>
              <a:rPr lang="de-DE" dirty="0" err="1"/>
              <a:t>columns</a:t>
            </a:r>
            <a:r>
              <a:rPr lang="de-DE" dirty="0"/>
              <a:t> </a:t>
            </a:r>
            <a:r>
              <a:rPr lang="de-DE" dirty="0" err="1"/>
              <a:t>that</a:t>
            </a:r>
            <a:r>
              <a:rPr lang="de-DE" dirty="0"/>
              <a:t> </a:t>
            </a:r>
            <a:r>
              <a:rPr lang="de-DE" dirty="0" err="1"/>
              <a:t>contain</a:t>
            </a:r>
            <a:r>
              <a:rPr lang="de-DE" dirty="0"/>
              <a:t> all </a:t>
            </a:r>
            <a:r>
              <a:rPr lang="de-DE" dirty="0" err="1"/>
              <a:t>missing</a:t>
            </a:r>
            <a:r>
              <a:rPr lang="de-DE" dirty="0"/>
              <a:t> </a:t>
            </a:r>
            <a:r>
              <a:rPr lang="de-DE" dirty="0" err="1"/>
              <a:t>values</a:t>
            </a:r>
            <a:endParaRPr lang="de-DE" dirty="0"/>
          </a:p>
          <a:p>
            <a:r>
              <a:rPr lang="de-DE" dirty="0"/>
              <a:t>V: Report Progress </a:t>
            </a:r>
            <a:r>
              <a:rPr lang="de-DE" dirty="0" err="1"/>
              <a:t>iteratively</a:t>
            </a:r>
            <a:endParaRPr lang="de-DE" dirty="0"/>
          </a:p>
          <a:p>
            <a:r>
              <a:rPr lang="de-DE" dirty="0"/>
              <a:t>A: </a:t>
            </a:r>
            <a:r>
              <a:rPr lang="de-DE" dirty="0" err="1"/>
              <a:t>If</a:t>
            </a:r>
            <a:r>
              <a:rPr lang="de-DE" dirty="0"/>
              <a:t> </a:t>
            </a:r>
            <a:r>
              <a:rPr lang="de-DE" dirty="0" err="1"/>
              <a:t>set</a:t>
            </a:r>
            <a:r>
              <a:rPr lang="de-DE" dirty="0"/>
              <a:t> </a:t>
            </a:r>
            <a:r>
              <a:rPr lang="de-DE" dirty="0" err="1"/>
              <a:t>class</a:t>
            </a:r>
            <a:r>
              <a:rPr lang="de-DE" dirty="0"/>
              <a:t> </a:t>
            </a:r>
            <a:r>
              <a:rPr lang="de-DE" dirty="0" err="1"/>
              <a:t>association</a:t>
            </a:r>
            <a:r>
              <a:rPr lang="de-DE" dirty="0"/>
              <a:t> </a:t>
            </a:r>
            <a:r>
              <a:rPr lang="de-DE" dirty="0" err="1"/>
              <a:t>rules</a:t>
            </a:r>
            <a:r>
              <a:rPr lang="de-DE" dirty="0"/>
              <a:t> </a:t>
            </a:r>
            <a:r>
              <a:rPr lang="de-DE" dirty="0" err="1"/>
              <a:t>are</a:t>
            </a:r>
            <a:r>
              <a:rPr lang="de-DE" dirty="0"/>
              <a:t> </a:t>
            </a:r>
            <a:r>
              <a:rPr lang="de-DE" dirty="0" err="1"/>
              <a:t>mined</a:t>
            </a:r>
            <a:endParaRPr lang="de-DE" dirty="0"/>
          </a:p>
          <a:p>
            <a:r>
              <a:rPr lang="de-DE" dirty="0"/>
              <a:t>c: The </a:t>
            </a:r>
            <a:r>
              <a:rPr lang="de-DE" dirty="0" err="1"/>
              <a:t>class</a:t>
            </a:r>
            <a:r>
              <a:rPr lang="de-DE" dirty="0"/>
              <a:t> </a:t>
            </a:r>
            <a:r>
              <a:rPr lang="de-DE" dirty="0" err="1"/>
              <a:t>index</a:t>
            </a:r>
            <a:endParaRPr lang="de-DE" dirty="0"/>
          </a:p>
          <a:p>
            <a:pPr marL="158750" indent="0">
              <a:buNone/>
            </a:pPr>
            <a:r>
              <a:rPr lang="de-DE" dirty="0"/>
              <a:t>W-FP Growth: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effectLst/>
              </a:rPr>
              <a:t>P</a:t>
            </a:r>
            <a:r>
              <a:rPr lang="en-US" dirty="0">
                <a:effectLst/>
              </a:rPr>
              <a:t>  Set the index of the attribute value to consider as 'positive' for binary attributes in normal dense instances. </a:t>
            </a:r>
            <a:br>
              <a:rPr lang="en-US" dirty="0">
                <a:effectLst/>
              </a:rPr>
            </a:br>
            <a:r>
              <a:rPr lang="en-US" b="1" dirty="0">
                <a:effectLst/>
              </a:rPr>
              <a:t>I</a:t>
            </a:r>
            <a:r>
              <a:rPr lang="en-US" dirty="0">
                <a:effectLst/>
              </a:rPr>
              <a:t> The maximum number of items to include in large items sets (and rules). (default = -1, i.e. no limit.)</a:t>
            </a:r>
            <a:br>
              <a:rPr lang="en-US" dirty="0">
                <a:effectLst/>
              </a:rPr>
            </a:br>
            <a:r>
              <a:rPr lang="en-US" b="1" dirty="0">
                <a:effectLst/>
              </a:rPr>
              <a:t>N</a:t>
            </a:r>
            <a:r>
              <a:rPr lang="en-US" dirty="0">
                <a:effectLst/>
              </a:rPr>
              <a:t> (optional) The required number of rules. (default = 10) </a:t>
            </a:r>
            <a:r>
              <a:rPr lang="en-US" b="1" dirty="0">
                <a:effectLst/>
              </a:rPr>
              <a:t>Type: </a:t>
            </a:r>
            <a:r>
              <a:rPr lang="en-US" i="1" dirty="0">
                <a:effectLst/>
              </a:rPr>
              <a:t>real</a:t>
            </a:r>
            <a:br>
              <a:rPr lang="en-US" dirty="0">
                <a:effectLst/>
              </a:rPr>
            </a:br>
            <a:r>
              <a:rPr lang="en-US" b="1" dirty="0">
                <a:effectLst/>
              </a:rPr>
              <a:t>T</a:t>
            </a:r>
            <a:r>
              <a:rPr lang="en-US" dirty="0">
                <a:effectLst/>
              </a:rPr>
              <a:t> (optional) The metric by which to rank rules. (default = confidence) </a:t>
            </a:r>
            <a:r>
              <a:rPr lang="en-US" b="1" dirty="0">
                <a:effectLst/>
              </a:rPr>
              <a:t>Type: </a:t>
            </a:r>
            <a:r>
              <a:rPr lang="en-US" i="1" dirty="0">
                <a:effectLst/>
              </a:rPr>
              <a:t>real</a:t>
            </a:r>
            <a:br>
              <a:rPr lang="en-US" dirty="0">
                <a:effectLst/>
              </a:rPr>
            </a:br>
            <a:r>
              <a:rPr lang="en-US" b="1" dirty="0">
                <a:effectLst/>
              </a:rPr>
              <a:t>C</a:t>
            </a:r>
            <a:r>
              <a:rPr lang="en-US" dirty="0">
                <a:effectLst/>
              </a:rPr>
              <a:t> (optional) The minimum metric score of a rule. (default = 0.9) </a:t>
            </a:r>
            <a:r>
              <a:rPr lang="en-US" b="1" dirty="0">
                <a:effectLst/>
              </a:rPr>
              <a:t>Type: </a:t>
            </a:r>
            <a:r>
              <a:rPr lang="en-US" i="1" dirty="0">
                <a:effectLst/>
              </a:rPr>
              <a:t>real</a:t>
            </a:r>
            <a:br>
              <a:rPr lang="en-US" dirty="0">
                <a:effectLst/>
              </a:rPr>
            </a:br>
            <a:r>
              <a:rPr lang="en-US" b="1" dirty="0">
                <a:effectLst/>
              </a:rPr>
              <a:t>U</a:t>
            </a:r>
            <a:r>
              <a:rPr lang="en-US" dirty="0">
                <a:effectLst/>
              </a:rPr>
              <a:t> (optional) Upper bound for minimum support as a fraction or number of instances. (default = 1.0) </a:t>
            </a:r>
            <a:r>
              <a:rPr lang="en-US" b="1" dirty="0">
                <a:effectLst/>
              </a:rPr>
              <a:t>Type: </a:t>
            </a:r>
            <a:r>
              <a:rPr lang="en-US" i="1" dirty="0">
                <a:effectLst/>
              </a:rPr>
              <a:t>real</a:t>
            </a:r>
            <a:br>
              <a:rPr lang="en-US" dirty="0">
                <a:effectLst/>
              </a:rPr>
            </a:br>
            <a:r>
              <a:rPr lang="en-US" b="1" dirty="0">
                <a:effectLst/>
              </a:rPr>
              <a:t>M</a:t>
            </a:r>
            <a:r>
              <a:rPr lang="en-US" dirty="0">
                <a:effectLst/>
              </a:rPr>
              <a:t> (optional) The lower bound for the minimum support as a fraction or number of instances. (default = 0.1) </a:t>
            </a:r>
            <a:r>
              <a:rPr lang="en-US" b="1" dirty="0">
                <a:effectLst/>
              </a:rPr>
              <a:t>Type: </a:t>
            </a:r>
            <a:r>
              <a:rPr lang="en-US" i="1" dirty="0">
                <a:effectLst/>
              </a:rPr>
              <a:t>real</a:t>
            </a:r>
            <a:br>
              <a:rPr lang="en-US" dirty="0">
                <a:effectLst/>
              </a:rPr>
            </a:br>
            <a:r>
              <a:rPr lang="en-US" b="1" dirty="0">
                <a:effectLst/>
              </a:rPr>
              <a:t>D</a:t>
            </a:r>
            <a:r>
              <a:rPr lang="en-US" dirty="0">
                <a:effectLst/>
              </a:rPr>
              <a:t> (optional) The delta by which the minimum support is decreased in each iteration as a fraction or number of instances. (default = 0.05) </a:t>
            </a:r>
            <a:r>
              <a:rPr lang="en-US" b="1" dirty="0">
                <a:effectLst/>
              </a:rPr>
              <a:t>Type: </a:t>
            </a:r>
            <a:r>
              <a:rPr lang="en-US" i="1" dirty="0">
                <a:effectLst/>
              </a:rPr>
              <a:t>real</a:t>
            </a:r>
            <a:br>
              <a:rPr lang="en-US" dirty="0">
                <a:effectLst/>
              </a:rPr>
            </a:br>
            <a:r>
              <a:rPr lang="en-US" b="1" dirty="0">
                <a:effectLst/>
              </a:rPr>
              <a:t>S</a:t>
            </a:r>
            <a:r>
              <a:rPr lang="en-US" dirty="0">
                <a:effectLst/>
              </a:rPr>
              <a:t> (optional) Find all rules that meet the lower bound on minimum support and the minimum metric constraint. Turning this mode on will disable the iterative support reduction procedure to find the specified number of rules. </a:t>
            </a:r>
          </a:p>
          <a:p>
            <a:endParaRPr lang="de-DE" dirty="0"/>
          </a:p>
        </p:txBody>
      </p:sp>
    </p:spTree>
    <p:extLst>
      <p:ext uri="{BB962C8B-B14F-4D97-AF65-F5344CB8AC3E}">
        <p14:creationId xmlns:p14="http://schemas.microsoft.com/office/powerpoint/2010/main" val="3809972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255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820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13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57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05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72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186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896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97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Die Market Basket Analysis (auch bekannt als Affinity Analysis oder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Association</a:t>
            </a:r>
            <a:r>
              <a:rPr lang="de-DE" sz="1800" dirty="0">
                <a:effectLst/>
                <a:latin typeface="Calibri" panose="020F0502020204030204" pitchFamily="34" charset="0"/>
                <a:ea typeface="Calibri" panose="020F0502020204030204" pitchFamily="34" charset="0"/>
                <a:cs typeface="Times New Roman" panose="02020603050405020304" pitchFamily="18" charset="0"/>
              </a:rPr>
              <a:t> Rule Learning) nutzt statistische Methoden, um Beziehungen zwischen Produkten in Einkaufsdaten zu identifizieren. Hier sind einige der häufigsten Methoden:</a:t>
            </a:r>
          </a:p>
          <a:p>
            <a:pPr>
              <a:lnSpc>
                <a:spcPct val="107000"/>
              </a:lnSpc>
              <a:spcAft>
                <a:spcPts val="800"/>
              </a:spcAft>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Apriori Algorithmus: Dies ist ein häufig verwendeter Algorithmus für die Market Basket Analysis, der Regeln generiert, die auf häufigen Kombinationen von Produkten basieren.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FP-Growth Algorithmus: Eine schnellere Alternative zum Apriori-Algorithmus, die verwendet wird, um häufige Gegenstände und Regeln zu identifizieren.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Clustering: Verwendet Clustering-Methoden wie k-</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means</a:t>
            </a:r>
            <a:r>
              <a:rPr lang="de-DE" sz="1800" dirty="0">
                <a:effectLst/>
                <a:latin typeface="Calibri" panose="020F0502020204030204" pitchFamily="34" charset="0"/>
                <a:ea typeface="Calibri" panose="020F0502020204030204" pitchFamily="34" charset="0"/>
                <a:cs typeface="Times New Roman" panose="02020603050405020304" pitchFamily="18" charset="0"/>
              </a:rPr>
              <a:t> oder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Hierarchical</a:t>
            </a:r>
            <a:r>
              <a:rPr lang="de-DE" sz="1800" dirty="0">
                <a:effectLst/>
                <a:latin typeface="Calibri" panose="020F0502020204030204" pitchFamily="34" charset="0"/>
                <a:ea typeface="Calibri" panose="020F0502020204030204" pitchFamily="34" charset="0"/>
                <a:cs typeface="Times New Roman" panose="02020603050405020304" pitchFamily="18" charset="0"/>
              </a:rPr>
              <a:t> Clustering, um Kunden oder Produkte in Gruppen zu unterteilen, die ähnliche Einkaufsgewohnheiten aufweisen.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err="1">
                <a:effectLst/>
                <a:latin typeface="Calibri" panose="020F0502020204030204" pitchFamily="34" charset="0"/>
                <a:ea typeface="Calibri" panose="020F0502020204030204" pitchFamily="34" charset="0"/>
                <a:cs typeface="Times New Roman" panose="02020603050405020304" pitchFamily="18" charset="0"/>
              </a:rPr>
              <a:t>Neural</a:t>
            </a:r>
            <a:r>
              <a:rPr lang="de-DE" sz="1800" dirty="0">
                <a:effectLst/>
                <a:latin typeface="Calibri" panose="020F0502020204030204" pitchFamily="34" charset="0"/>
                <a:ea typeface="Calibri" panose="020F0502020204030204" pitchFamily="34" charset="0"/>
                <a:cs typeface="Times New Roman" panose="02020603050405020304" pitchFamily="18" charset="0"/>
              </a:rPr>
              <a:t> Networks: Verwendet künstliche neuronale Netze, um Muster in den Einkaufsdaten zu erkennen und Regeln zu generieren.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Collaborative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Filtering</a:t>
            </a:r>
            <a:r>
              <a:rPr lang="de-DE" sz="1800" dirty="0">
                <a:effectLst/>
                <a:latin typeface="Calibri" panose="020F0502020204030204" pitchFamily="34" charset="0"/>
                <a:ea typeface="Calibri" panose="020F0502020204030204" pitchFamily="34" charset="0"/>
                <a:cs typeface="Times New Roman" panose="02020603050405020304" pitchFamily="18" charset="0"/>
              </a:rPr>
              <a:t>: Empfiehlt Produkte auf der Grundlage der Einkaufsgewohnheiten von anderen Kunden, die ähnliche Interessen haben.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Weitere:</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-AIS</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-CBA</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-CPAR</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-CMAR</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-MCAR</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Welche Methode eignet sich am besten? Was sind die Vor- und Nachteile der Methoden?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Es gibt keine allgemein anerkannte "beste" Methode für die Market Basket Analysis, da die Wahl der Methode von den spezifischen Anforderungen und Eigenschaften des Datensatzes abhängt. Hier sind einige Vor- und Nachteile der häufigsten Methoden: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Apriori Algorithmus:</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Vorteile: Einfach zu implementieren und interpretieren, eignet sich gut für große Datensätze mit vielen Transaktionen.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Nachteile: Kann langsam sein, wenn die Anzahl der Regeln sehr groß ist.</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FP-Growth Algorithmus:</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Vorteile: Schnellere Leistung als der Apriori-Algorithmus, eignet sich gut für große Datensätze mit vielen Transaktionen.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Nachteile: Kann schwieriger zu interpretieren sein als der Apriori-Algorithmus.</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Clustering:</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Vorteile: Eignet sich gut für die Segmentierung von Kunden oder Produkten, kann auch visuelle Darstellungen liefern.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Nachteile: Erfordert die Auswahl einer bestimmten Anzahl von Clustern, kann schwieriger zu interpretieren sein als andere Methoden.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err="1">
                <a:effectLst/>
                <a:latin typeface="Calibri" panose="020F0502020204030204" pitchFamily="34" charset="0"/>
                <a:ea typeface="Calibri" panose="020F0502020204030204" pitchFamily="34" charset="0"/>
                <a:cs typeface="Times New Roman" panose="02020603050405020304" pitchFamily="18" charset="0"/>
              </a:rPr>
              <a:t>Neural</a:t>
            </a:r>
            <a:r>
              <a:rPr lang="de-DE" sz="1800" dirty="0">
                <a:effectLst/>
                <a:latin typeface="Calibri" panose="020F0502020204030204" pitchFamily="34" charset="0"/>
                <a:ea typeface="Calibri" panose="020F0502020204030204" pitchFamily="34" charset="0"/>
                <a:cs typeface="Times New Roman" panose="02020603050405020304" pitchFamily="18" charset="0"/>
              </a:rPr>
              <a:t> Networks:</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Vorteile: Kann Muster in komplexen Datensätzen erkennen, eignet sich gut für nicht-lineare Beziehungen zwischen Produkten.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Nachteile: Kann schwieriger zu interpretieren sein als andere Methoden, benötigt möglicherweise eine große Menge an Trainingsdaten.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Collaborative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Filtering</a:t>
            </a:r>
            <a:r>
              <a:rPr lang="de-DE"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Vorteile: Kann einfach zu implementieren sein, eignet sich gut für Empfehlungssysteme.</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Nachteile: Kann schwieriger zu interpretieren sein als andere Methoden, erfordert möglicherweise eine große Anzahl von Benutzern mit ähnlichen Interessen.</a:t>
            </a:r>
          </a:p>
          <a:p>
            <a:endParaRPr lang="de-DE" dirty="0"/>
          </a:p>
        </p:txBody>
      </p:sp>
    </p:spTree>
    <p:extLst>
      <p:ext uri="{BB962C8B-B14F-4D97-AF65-F5344CB8AC3E}">
        <p14:creationId xmlns:p14="http://schemas.microsoft.com/office/powerpoint/2010/main" val="1865069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Weitere:</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Collaborative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Filtering</a:t>
            </a:r>
            <a:r>
              <a:rPr lang="de-DE" sz="1800" dirty="0">
                <a:effectLst/>
                <a:latin typeface="Calibri" panose="020F0502020204030204" pitchFamily="34" charset="0"/>
                <a:ea typeface="Calibri" panose="020F0502020204030204" pitchFamily="34" charset="0"/>
                <a:cs typeface="Times New Roman" panose="02020603050405020304" pitchFamily="18" charset="0"/>
              </a:rPr>
              <a:t>: Empfiehlt Produkte auf der Grundlage der Einkaufsgewohnheiten von anderen Kunden, die ähnliche Interessen haben.</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-AIS</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-CBA</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-CPAR</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-CMAR</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-MCAR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3745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4.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9.xml"/><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6.emf"/><Relationship Id="rId4" Type="http://schemas.openxmlformats.org/officeDocument/2006/relationships/oleObject" Target="../embeddings/oleObject15.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1" name="Date Placeholder 3">
            <a:extLst>
              <a:ext uri="{FF2B5EF4-FFF2-40B4-BE49-F238E27FC236}">
                <a16:creationId xmlns:a16="http://schemas.microsoft.com/office/drawing/2014/main" id="{6E6C5345-601B-484D-8B0A-2C2690DAC3A7}"/>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D84863AC-38AF-7F4E-A474-8C5A3B0A056D}" type="datetime2">
              <a:rPr lang="en-GB" smtClean="0"/>
              <a:t>Friday, 17 March 2023</a:t>
            </a:fld>
            <a:endParaRPr lang="en-US"/>
          </a:p>
        </p:txBody>
      </p:sp>
      <p:sp>
        <p:nvSpPr>
          <p:cNvPr id="13" name="Footer Placeholder 4">
            <a:extLst>
              <a:ext uri="{FF2B5EF4-FFF2-40B4-BE49-F238E27FC236}">
                <a16:creationId xmlns:a16="http://schemas.microsoft.com/office/drawing/2014/main" id="{911B5993-A1CC-1542-816D-17AC89877C7D}"/>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7" name="Title Placeholder 8">
            <a:extLst>
              <a:ext uri="{FF2B5EF4-FFF2-40B4-BE49-F238E27FC236}">
                <a16:creationId xmlns:a16="http://schemas.microsoft.com/office/drawing/2014/main" id="{57C77F2B-995E-186D-9086-F70CB4D70E98}"/>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p>
            <a:r>
              <a:rPr lang="en-US"/>
              <a:t>Click to add title which can spread across two lines like so</a:t>
            </a:r>
          </a:p>
        </p:txBody>
      </p:sp>
    </p:spTree>
    <p:extLst>
      <p:ext uri="{BB962C8B-B14F-4D97-AF65-F5344CB8AC3E}">
        <p14:creationId xmlns:p14="http://schemas.microsoft.com/office/powerpoint/2010/main" val="17432946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C425298C-CE72-1142-B7AB-6BB92FA8665E}"/>
              </a:ext>
            </a:extLst>
          </p:cNvPr>
          <p:cNvSpPr>
            <a:spLocks noGrp="1"/>
          </p:cNvSpPr>
          <p:nvPr>
            <p:ph type="body" sz="quarter" idx="10"/>
          </p:nvPr>
        </p:nvSpPr>
        <p:spPr>
          <a:xfrm>
            <a:off x="225029" y="1066800"/>
            <a:ext cx="8603456" cy="335994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Date Placeholder 3">
            <a:extLst>
              <a:ext uri="{FF2B5EF4-FFF2-40B4-BE49-F238E27FC236}">
                <a16:creationId xmlns:a16="http://schemas.microsoft.com/office/drawing/2014/main" id="{B3CCB918-8F83-7949-B76F-F359BDF8FEDE}"/>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A54FEDED-1A0E-8240-9BD3-F7C27B5F05AB}" type="datetime2">
              <a:rPr lang="en-GB" smtClean="0"/>
              <a:t>Friday, 17 March 2023</a:t>
            </a:fld>
            <a:endParaRPr lang="en-US"/>
          </a:p>
        </p:txBody>
      </p:sp>
      <p:sp>
        <p:nvSpPr>
          <p:cNvPr id="15" name="Footer Placeholder 4">
            <a:extLst>
              <a:ext uri="{FF2B5EF4-FFF2-40B4-BE49-F238E27FC236}">
                <a16:creationId xmlns:a16="http://schemas.microsoft.com/office/drawing/2014/main" id="{19E13CC1-CC0C-6449-AA18-E64718682B42}"/>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7" name="Title Placeholder 8">
            <a:extLst>
              <a:ext uri="{FF2B5EF4-FFF2-40B4-BE49-F238E27FC236}">
                <a16:creationId xmlns:a16="http://schemas.microsoft.com/office/drawing/2014/main" id="{205FEC4B-79A1-C5E9-3E46-0C6830D9A374}"/>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p>
            <a:r>
              <a:rPr lang="en-US"/>
              <a:t>Click to add title which can spread across two lines like so</a:t>
            </a:r>
          </a:p>
        </p:txBody>
      </p:sp>
    </p:spTree>
    <p:extLst>
      <p:ext uri="{BB962C8B-B14F-4D97-AF65-F5344CB8AC3E}">
        <p14:creationId xmlns:p14="http://schemas.microsoft.com/office/powerpoint/2010/main" val="30605379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C425298C-CE72-1142-B7AB-6BB92FA8665E}"/>
              </a:ext>
            </a:extLst>
          </p:cNvPr>
          <p:cNvSpPr>
            <a:spLocks noGrp="1"/>
          </p:cNvSpPr>
          <p:nvPr>
            <p:ph type="body" sz="quarter" idx="10"/>
          </p:nvPr>
        </p:nvSpPr>
        <p:spPr>
          <a:xfrm>
            <a:off x="225029" y="1066800"/>
            <a:ext cx="4160758" cy="335994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4">
            <a:extLst>
              <a:ext uri="{FF2B5EF4-FFF2-40B4-BE49-F238E27FC236}">
                <a16:creationId xmlns:a16="http://schemas.microsoft.com/office/drawing/2014/main" id="{2A2C2787-42B0-AB4F-80EE-D04323666900}"/>
              </a:ext>
            </a:extLst>
          </p:cNvPr>
          <p:cNvSpPr>
            <a:spLocks noGrp="1"/>
          </p:cNvSpPr>
          <p:nvPr>
            <p:ph type="pic" sz="quarter" idx="11"/>
          </p:nvPr>
        </p:nvSpPr>
        <p:spPr>
          <a:xfrm>
            <a:off x="4473178" y="1066800"/>
            <a:ext cx="4445794" cy="3359944"/>
          </a:xfrm>
          <a:prstGeom prst="rect">
            <a:avLst/>
          </a:prstGeom>
        </p:spPr>
        <p:txBody>
          <a:bodyPr/>
          <a:lstStyle/>
          <a:p>
            <a:endParaRPr lang="en-US"/>
          </a:p>
        </p:txBody>
      </p:sp>
      <p:sp>
        <p:nvSpPr>
          <p:cNvPr id="14" name="Date Placeholder 3">
            <a:extLst>
              <a:ext uri="{FF2B5EF4-FFF2-40B4-BE49-F238E27FC236}">
                <a16:creationId xmlns:a16="http://schemas.microsoft.com/office/drawing/2014/main" id="{8F4B2F0F-2FF6-6F4C-84C0-E24EFDBA8EBB}"/>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204FEE97-34C6-914F-B3CB-5ED1CCF497C5}" type="datetime2">
              <a:rPr lang="en-GB" smtClean="0"/>
              <a:pPr/>
              <a:t>Friday, 17 March 2023</a:t>
            </a:fld>
            <a:endParaRPr lang="en-US"/>
          </a:p>
        </p:txBody>
      </p:sp>
      <p:sp>
        <p:nvSpPr>
          <p:cNvPr id="15" name="Footer Placeholder 4">
            <a:extLst>
              <a:ext uri="{FF2B5EF4-FFF2-40B4-BE49-F238E27FC236}">
                <a16:creationId xmlns:a16="http://schemas.microsoft.com/office/drawing/2014/main" id="{18C1DF6A-C216-CA40-9E9B-AA19B297D488}"/>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8" name="Title Placeholder 8">
            <a:extLst>
              <a:ext uri="{FF2B5EF4-FFF2-40B4-BE49-F238E27FC236}">
                <a16:creationId xmlns:a16="http://schemas.microsoft.com/office/drawing/2014/main" id="{1B417D02-8095-2C31-A084-AAF54EF526A8}"/>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p>
            <a:r>
              <a:rPr lang="en-US"/>
              <a:t>Click to add title which can spread across two lines like so</a:t>
            </a:r>
          </a:p>
        </p:txBody>
      </p:sp>
    </p:spTree>
    <p:extLst>
      <p:ext uri="{BB962C8B-B14F-4D97-AF65-F5344CB8AC3E}">
        <p14:creationId xmlns:p14="http://schemas.microsoft.com/office/powerpoint/2010/main" val="398036228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B99AA9B-46D6-4AAA-B038-0B8350754EBF}"/>
              </a:ext>
            </a:extLst>
          </p:cNvPr>
          <p:cNvGraphicFramePr>
            <a:graphicFrameLocks noChangeAspect="1"/>
          </p:cNvGraphicFramePr>
          <p:nvPr userDrawn="1">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70" imgH="469" progId="TCLayout.ActiveDocument.1">
                  <p:embed/>
                </p:oleObj>
              </mc:Choice>
              <mc:Fallback>
                <p:oleObj name="think-cell Folie" r:id="rId3" imgW="470" imgH="469" progId="TCLayout.ActiveDocument.1">
                  <p:embed/>
                  <p:pic>
                    <p:nvPicPr>
                      <p:cNvPr id="6" name="Object 5" hidden="1">
                        <a:extLst>
                          <a:ext uri="{FF2B5EF4-FFF2-40B4-BE49-F238E27FC236}">
                            <a16:creationId xmlns:a16="http://schemas.microsoft.com/office/drawing/2014/main" id="{DB99AA9B-46D6-4AAA-B038-0B8350754EBF}"/>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2" name="Text Placeholder 16">
            <a:extLst>
              <a:ext uri="{FF2B5EF4-FFF2-40B4-BE49-F238E27FC236}">
                <a16:creationId xmlns:a16="http://schemas.microsoft.com/office/drawing/2014/main" id="{2CE0895B-686E-4870-BA32-8B5789243D9C}"/>
              </a:ext>
            </a:extLst>
          </p:cNvPr>
          <p:cNvSpPr>
            <a:spLocks noGrp="1"/>
          </p:cNvSpPr>
          <p:nvPr>
            <p:ph type="body" sz="quarter" idx="10" hasCustomPrompt="1"/>
          </p:nvPr>
        </p:nvSpPr>
        <p:spPr>
          <a:xfrm>
            <a:off x="708592" y="1430802"/>
            <a:ext cx="2057969" cy="1316533"/>
          </a:xfrm>
          <a:prstGeom prst="rect">
            <a:avLst/>
          </a:prstGeom>
        </p:spPr>
        <p:txBody>
          <a:bodyPr lIns="0" tIns="0" rIns="0" bIns="0"/>
          <a:lstStyle>
            <a:lvl1pPr marL="0" indent="0" algn="l">
              <a:spcBef>
                <a:spcPts val="0"/>
              </a:spcBef>
              <a:spcAft>
                <a:spcPts val="300"/>
              </a:spcAft>
              <a:buNone/>
              <a:defRPr sz="105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39" name="Text Placeholder 16">
            <a:extLst>
              <a:ext uri="{FF2B5EF4-FFF2-40B4-BE49-F238E27FC236}">
                <a16:creationId xmlns:a16="http://schemas.microsoft.com/office/drawing/2014/main" id="{BFC51114-644B-49DB-BB94-074B8A8C1F7C}"/>
              </a:ext>
            </a:extLst>
          </p:cNvPr>
          <p:cNvSpPr>
            <a:spLocks noGrp="1"/>
          </p:cNvSpPr>
          <p:nvPr>
            <p:ph type="body" sz="quarter" idx="11" hasCustomPrompt="1"/>
          </p:nvPr>
        </p:nvSpPr>
        <p:spPr>
          <a:xfrm>
            <a:off x="708592" y="3331083"/>
            <a:ext cx="2057969" cy="1316533"/>
          </a:xfrm>
          <a:prstGeom prst="rect">
            <a:avLst/>
          </a:prstGeom>
        </p:spPr>
        <p:txBody>
          <a:bodyPr lIns="0" tIns="0" rIns="0" bIns="0"/>
          <a:lstStyle>
            <a:lvl1pPr marL="0" indent="0" algn="l">
              <a:spcBef>
                <a:spcPts val="0"/>
              </a:spcBef>
              <a:spcAft>
                <a:spcPts val="300"/>
              </a:spcAft>
              <a:buNone/>
              <a:defRPr sz="105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42" name="Text Placeholder 16">
            <a:extLst>
              <a:ext uri="{FF2B5EF4-FFF2-40B4-BE49-F238E27FC236}">
                <a16:creationId xmlns:a16="http://schemas.microsoft.com/office/drawing/2014/main" id="{E5A7DDC4-351D-4062-80E6-4251B7E7201D}"/>
              </a:ext>
            </a:extLst>
          </p:cNvPr>
          <p:cNvSpPr>
            <a:spLocks noGrp="1"/>
          </p:cNvSpPr>
          <p:nvPr>
            <p:ph type="body" sz="quarter" idx="12" hasCustomPrompt="1"/>
          </p:nvPr>
        </p:nvSpPr>
        <p:spPr>
          <a:xfrm>
            <a:off x="6578056" y="1430802"/>
            <a:ext cx="2042730" cy="1316533"/>
          </a:xfrm>
          <a:prstGeom prst="rect">
            <a:avLst/>
          </a:prstGeom>
        </p:spPr>
        <p:txBody>
          <a:bodyPr lIns="0" tIns="0" rIns="0" bIns="0"/>
          <a:lstStyle>
            <a:lvl1pPr marL="0" indent="0" algn="l">
              <a:spcBef>
                <a:spcPts val="0"/>
              </a:spcBef>
              <a:spcAft>
                <a:spcPts val="300"/>
              </a:spcAft>
              <a:buNone/>
              <a:defRPr sz="105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45" name="Text Placeholder 16">
            <a:extLst>
              <a:ext uri="{FF2B5EF4-FFF2-40B4-BE49-F238E27FC236}">
                <a16:creationId xmlns:a16="http://schemas.microsoft.com/office/drawing/2014/main" id="{1B3A23B7-A010-42CE-9589-44C683BB1476}"/>
              </a:ext>
            </a:extLst>
          </p:cNvPr>
          <p:cNvSpPr>
            <a:spLocks noGrp="1"/>
          </p:cNvSpPr>
          <p:nvPr>
            <p:ph type="body" sz="quarter" idx="13" hasCustomPrompt="1"/>
          </p:nvPr>
        </p:nvSpPr>
        <p:spPr>
          <a:xfrm>
            <a:off x="6578056" y="3331083"/>
            <a:ext cx="2042730" cy="1316533"/>
          </a:xfrm>
          <a:prstGeom prst="rect">
            <a:avLst/>
          </a:prstGeom>
        </p:spPr>
        <p:txBody>
          <a:bodyPr lIns="0" tIns="0" rIns="0" bIns="0"/>
          <a:lstStyle>
            <a:lvl1pPr marL="0" indent="0" algn="l">
              <a:spcBef>
                <a:spcPts val="0"/>
              </a:spcBef>
              <a:spcAft>
                <a:spcPts val="300"/>
              </a:spcAft>
              <a:buNone/>
              <a:defRPr sz="105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48" name="Text Placeholder 16">
            <a:extLst>
              <a:ext uri="{FF2B5EF4-FFF2-40B4-BE49-F238E27FC236}">
                <a16:creationId xmlns:a16="http://schemas.microsoft.com/office/drawing/2014/main" id="{8147B2AA-7C11-45BE-A1F9-0A9586D98270}"/>
              </a:ext>
            </a:extLst>
          </p:cNvPr>
          <p:cNvSpPr>
            <a:spLocks noGrp="1"/>
          </p:cNvSpPr>
          <p:nvPr>
            <p:ph type="body" sz="quarter" idx="14" hasCustomPrompt="1"/>
          </p:nvPr>
        </p:nvSpPr>
        <p:spPr>
          <a:xfrm>
            <a:off x="3635989" y="1430802"/>
            <a:ext cx="2057969" cy="1316533"/>
          </a:xfrm>
          <a:prstGeom prst="rect">
            <a:avLst/>
          </a:prstGeom>
        </p:spPr>
        <p:txBody>
          <a:bodyPr lIns="0" tIns="0" rIns="0" bIns="0"/>
          <a:lstStyle>
            <a:lvl1pPr marL="0" indent="0" algn="l">
              <a:spcBef>
                <a:spcPts val="0"/>
              </a:spcBef>
              <a:spcAft>
                <a:spcPts val="300"/>
              </a:spcAft>
              <a:buNone/>
              <a:defRPr sz="105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51" name="Text Placeholder 16">
            <a:extLst>
              <a:ext uri="{FF2B5EF4-FFF2-40B4-BE49-F238E27FC236}">
                <a16:creationId xmlns:a16="http://schemas.microsoft.com/office/drawing/2014/main" id="{D119508F-B3BD-4B02-9FCA-9257E83D66B1}"/>
              </a:ext>
            </a:extLst>
          </p:cNvPr>
          <p:cNvSpPr>
            <a:spLocks noGrp="1"/>
          </p:cNvSpPr>
          <p:nvPr>
            <p:ph type="body" sz="quarter" idx="15" hasCustomPrompt="1"/>
          </p:nvPr>
        </p:nvSpPr>
        <p:spPr>
          <a:xfrm>
            <a:off x="3635989" y="3331083"/>
            <a:ext cx="2057969" cy="1316533"/>
          </a:xfrm>
          <a:prstGeom prst="rect">
            <a:avLst/>
          </a:prstGeom>
        </p:spPr>
        <p:txBody>
          <a:bodyPr lIns="0" tIns="0" rIns="0" bIns="0"/>
          <a:lstStyle>
            <a:lvl1pPr marL="0" indent="0" algn="l">
              <a:spcBef>
                <a:spcPts val="0"/>
              </a:spcBef>
              <a:spcAft>
                <a:spcPts val="300"/>
              </a:spcAft>
              <a:buNone/>
              <a:defRPr sz="105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55" name="Text Placeholder 54">
            <a:extLst>
              <a:ext uri="{FF2B5EF4-FFF2-40B4-BE49-F238E27FC236}">
                <a16:creationId xmlns:a16="http://schemas.microsoft.com/office/drawing/2014/main" id="{247B2379-72E1-4BB0-A9E2-548ADB68A158}"/>
              </a:ext>
            </a:extLst>
          </p:cNvPr>
          <p:cNvSpPr>
            <a:spLocks noGrp="1"/>
          </p:cNvSpPr>
          <p:nvPr>
            <p:ph type="body" sz="quarter" idx="16" hasCustomPrompt="1"/>
          </p:nvPr>
        </p:nvSpPr>
        <p:spPr>
          <a:xfrm>
            <a:off x="708843" y="973231"/>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56" name="Text Placeholder 54">
            <a:extLst>
              <a:ext uri="{FF2B5EF4-FFF2-40B4-BE49-F238E27FC236}">
                <a16:creationId xmlns:a16="http://schemas.microsoft.com/office/drawing/2014/main" id="{8C8BDA19-0131-4D0E-A0B2-E07FA91BA8D3}"/>
              </a:ext>
            </a:extLst>
          </p:cNvPr>
          <p:cNvSpPr>
            <a:spLocks noGrp="1"/>
          </p:cNvSpPr>
          <p:nvPr>
            <p:ph type="body" sz="quarter" idx="17" hasCustomPrompt="1"/>
          </p:nvPr>
        </p:nvSpPr>
        <p:spPr>
          <a:xfrm>
            <a:off x="708843" y="2862006"/>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57" name="Text Placeholder 54">
            <a:extLst>
              <a:ext uri="{FF2B5EF4-FFF2-40B4-BE49-F238E27FC236}">
                <a16:creationId xmlns:a16="http://schemas.microsoft.com/office/drawing/2014/main" id="{BD3BF168-EEBF-4E73-99DD-BD32BB2CE136}"/>
              </a:ext>
            </a:extLst>
          </p:cNvPr>
          <p:cNvSpPr>
            <a:spLocks noGrp="1"/>
          </p:cNvSpPr>
          <p:nvPr>
            <p:ph type="body" sz="quarter" idx="18" hasCustomPrompt="1"/>
          </p:nvPr>
        </p:nvSpPr>
        <p:spPr>
          <a:xfrm>
            <a:off x="3636557" y="973231"/>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58" name="Text Placeholder 54">
            <a:extLst>
              <a:ext uri="{FF2B5EF4-FFF2-40B4-BE49-F238E27FC236}">
                <a16:creationId xmlns:a16="http://schemas.microsoft.com/office/drawing/2014/main" id="{35638724-89B4-40FD-8F06-B32CE8FEA3AE}"/>
              </a:ext>
            </a:extLst>
          </p:cNvPr>
          <p:cNvSpPr>
            <a:spLocks noGrp="1"/>
          </p:cNvSpPr>
          <p:nvPr>
            <p:ph type="body" sz="quarter" idx="19" hasCustomPrompt="1"/>
          </p:nvPr>
        </p:nvSpPr>
        <p:spPr>
          <a:xfrm>
            <a:off x="3636557" y="2862006"/>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59" name="Text Placeholder 54">
            <a:extLst>
              <a:ext uri="{FF2B5EF4-FFF2-40B4-BE49-F238E27FC236}">
                <a16:creationId xmlns:a16="http://schemas.microsoft.com/office/drawing/2014/main" id="{F7C30755-898E-4418-8E0D-A1DD98F7CA99}"/>
              </a:ext>
            </a:extLst>
          </p:cNvPr>
          <p:cNvSpPr>
            <a:spLocks noGrp="1"/>
          </p:cNvSpPr>
          <p:nvPr>
            <p:ph type="body" sz="quarter" idx="20" hasCustomPrompt="1"/>
          </p:nvPr>
        </p:nvSpPr>
        <p:spPr>
          <a:xfrm>
            <a:off x="6563385" y="973231"/>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60" name="Text Placeholder 54">
            <a:extLst>
              <a:ext uri="{FF2B5EF4-FFF2-40B4-BE49-F238E27FC236}">
                <a16:creationId xmlns:a16="http://schemas.microsoft.com/office/drawing/2014/main" id="{75EBAAB8-2A67-4975-963E-8EF119D24F23}"/>
              </a:ext>
            </a:extLst>
          </p:cNvPr>
          <p:cNvSpPr>
            <a:spLocks noGrp="1"/>
          </p:cNvSpPr>
          <p:nvPr>
            <p:ph type="body" sz="quarter" idx="21" hasCustomPrompt="1"/>
          </p:nvPr>
        </p:nvSpPr>
        <p:spPr>
          <a:xfrm>
            <a:off x="6563385" y="2862006"/>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62" name="Text Placeholder 61">
            <a:extLst>
              <a:ext uri="{FF2B5EF4-FFF2-40B4-BE49-F238E27FC236}">
                <a16:creationId xmlns:a16="http://schemas.microsoft.com/office/drawing/2014/main" id="{8759F59D-6024-432D-A054-18929B337AAC}"/>
              </a:ext>
            </a:extLst>
          </p:cNvPr>
          <p:cNvSpPr>
            <a:spLocks noGrp="1"/>
          </p:cNvSpPr>
          <p:nvPr>
            <p:ph type="body" sz="quarter" idx="22" hasCustomPrompt="1"/>
          </p:nvPr>
        </p:nvSpPr>
        <p:spPr>
          <a:xfrm>
            <a:off x="251070" y="962324"/>
            <a:ext cx="442534" cy="468107"/>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1</a:t>
            </a:r>
          </a:p>
        </p:txBody>
      </p:sp>
      <p:sp>
        <p:nvSpPr>
          <p:cNvPr id="63" name="Text Placeholder 61">
            <a:extLst>
              <a:ext uri="{FF2B5EF4-FFF2-40B4-BE49-F238E27FC236}">
                <a16:creationId xmlns:a16="http://schemas.microsoft.com/office/drawing/2014/main" id="{FA7043CE-B151-49AE-8A63-69DCBE788AF2}"/>
              </a:ext>
            </a:extLst>
          </p:cNvPr>
          <p:cNvSpPr>
            <a:spLocks noGrp="1"/>
          </p:cNvSpPr>
          <p:nvPr>
            <p:ph type="body" sz="quarter" idx="23" hasCustomPrompt="1"/>
          </p:nvPr>
        </p:nvSpPr>
        <p:spPr>
          <a:xfrm>
            <a:off x="247536" y="2864142"/>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2</a:t>
            </a:r>
          </a:p>
        </p:txBody>
      </p:sp>
      <p:sp>
        <p:nvSpPr>
          <p:cNvPr id="64" name="Text Placeholder 61">
            <a:extLst>
              <a:ext uri="{FF2B5EF4-FFF2-40B4-BE49-F238E27FC236}">
                <a16:creationId xmlns:a16="http://schemas.microsoft.com/office/drawing/2014/main" id="{DAF5DAA5-2650-4AC1-A86E-CAA6DB4ED17A}"/>
              </a:ext>
            </a:extLst>
          </p:cNvPr>
          <p:cNvSpPr>
            <a:spLocks noGrp="1"/>
          </p:cNvSpPr>
          <p:nvPr>
            <p:ph type="body" sz="quarter" idx="24" hasCustomPrompt="1"/>
          </p:nvPr>
        </p:nvSpPr>
        <p:spPr>
          <a:xfrm>
            <a:off x="3159694" y="975366"/>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3</a:t>
            </a:r>
          </a:p>
        </p:txBody>
      </p:sp>
      <p:sp>
        <p:nvSpPr>
          <p:cNvPr id="65" name="Text Placeholder 61">
            <a:extLst>
              <a:ext uri="{FF2B5EF4-FFF2-40B4-BE49-F238E27FC236}">
                <a16:creationId xmlns:a16="http://schemas.microsoft.com/office/drawing/2014/main" id="{BF962EF4-32A5-4099-BCD8-1D757E5FE30B}"/>
              </a:ext>
            </a:extLst>
          </p:cNvPr>
          <p:cNvSpPr>
            <a:spLocks noGrp="1"/>
          </p:cNvSpPr>
          <p:nvPr>
            <p:ph type="body" sz="quarter" idx="25" hasCustomPrompt="1"/>
          </p:nvPr>
        </p:nvSpPr>
        <p:spPr>
          <a:xfrm>
            <a:off x="3168068" y="2864142"/>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4</a:t>
            </a:r>
          </a:p>
        </p:txBody>
      </p:sp>
      <p:sp>
        <p:nvSpPr>
          <p:cNvPr id="66" name="Text Placeholder 61">
            <a:extLst>
              <a:ext uri="{FF2B5EF4-FFF2-40B4-BE49-F238E27FC236}">
                <a16:creationId xmlns:a16="http://schemas.microsoft.com/office/drawing/2014/main" id="{817AF89B-941E-4261-82AC-55070301AC5C}"/>
              </a:ext>
            </a:extLst>
          </p:cNvPr>
          <p:cNvSpPr>
            <a:spLocks noGrp="1"/>
          </p:cNvSpPr>
          <p:nvPr>
            <p:ph type="body" sz="quarter" idx="26" hasCustomPrompt="1"/>
          </p:nvPr>
        </p:nvSpPr>
        <p:spPr>
          <a:xfrm>
            <a:off x="6099555" y="975879"/>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5</a:t>
            </a:r>
          </a:p>
        </p:txBody>
      </p:sp>
      <p:sp>
        <p:nvSpPr>
          <p:cNvPr id="67" name="Text Placeholder 61">
            <a:extLst>
              <a:ext uri="{FF2B5EF4-FFF2-40B4-BE49-F238E27FC236}">
                <a16:creationId xmlns:a16="http://schemas.microsoft.com/office/drawing/2014/main" id="{669B1C84-F860-449F-AE54-22579B25D009}"/>
              </a:ext>
            </a:extLst>
          </p:cNvPr>
          <p:cNvSpPr>
            <a:spLocks noGrp="1"/>
          </p:cNvSpPr>
          <p:nvPr>
            <p:ph type="body" sz="quarter" idx="27" hasCustomPrompt="1"/>
          </p:nvPr>
        </p:nvSpPr>
        <p:spPr>
          <a:xfrm>
            <a:off x="6107929" y="2864655"/>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6</a:t>
            </a:r>
          </a:p>
        </p:txBody>
      </p:sp>
      <p:sp>
        <p:nvSpPr>
          <p:cNvPr id="34" name="Date Placeholder 3">
            <a:extLst>
              <a:ext uri="{FF2B5EF4-FFF2-40B4-BE49-F238E27FC236}">
                <a16:creationId xmlns:a16="http://schemas.microsoft.com/office/drawing/2014/main" id="{7672EB68-0408-0846-AF9E-263BDC0BC97B}"/>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tx1"/>
                </a:solidFill>
              </a:defRPr>
            </a:lvl1pPr>
          </a:lstStyle>
          <a:p>
            <a:fld id="{BF765354-2516-7044-9511-828D624A63DE}" type="datetime2">
              <a:rPr lang="en-GB" smtClean="0"/>
              <a:t>Friday, 17 March 2023</a:t>
            </a:fld>
            <a:endParaRPr lang="en-US"/>
          </a:p>
        </p:txBody>
      </p:sp>
      <p:sp>
        <p:nvSpPr>
          <p:cNvPr id="36" name="Footer Placeholder 4">
            <a:extLst>
              <a:ext uri="{FF2B5EF4-FFF2-40B4-BE49-F238E27FC236}">
                <a16:creationId xmlns:a16="http://schemas.microsoft.com/office/drawing/2014/main" id="{0B63705F-966A-6949-B59E-9D266142EE4B}"/>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tx1"/>
                </a:solidFill>
              </a:defRPr>
            </a:lvl1pPr>
          </a:lstStyle>
          <a:p>
            <a:r>
              <a:rPr lang="en-US"/>
              <a:t>Presentation title</a:t>
            </a:r>
          </a:p>
        </p:txBody>
      </p:sp>
      <p:sp>
        <p:nvSpPr>
          <p:cNvPr id="24" name="Title Placeholder 8">
            <a:extLst>
              <a:ext uri="{FF2B5EF4-FFF2-40B4-BE49-F238E27FC236}">
                <a16:creationId xmlns:a16="http://schemas.microsoft.com/office/drawing/2014/main" id="{9FE95C0F-1BD7-AD0C-B77D-BD0D7777D236}"/>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lvl1pPr>
              <a:defRPr>
                <a:solidFill>
                  <a:schemeClr val="tx1"/>
                </a:solidFill>
              </a:defRPr>
            </a:lvl1pPr>
          </a:lstStyle>
          <a:p>
            <a:r>
              <a:rPr lang="en-US"/>
              <a:t>Click to add title which can spread across two lines like so</a:t>
            </a:r>
          </a:p>
        </p:txBody>
      </p:sp>
    </p:spTree>
    <p:extLst>
      <p:ext uri="{BB962C8B-B14F-4D97-AF65-F5344CB8AC3E}">
        <p14:creationId xmlns:p14="http://schemas.microsoft.com/office/powerpoint/2010/main" val="3375358709"/>
      </p:ext>
    </p:extLst>
  </p:cSld>
  <p:clrMapOvr>
    <a:overrideClrMapping bg1="dk1" tx1="lt1" bg2="dk2" tx2="lt2" accent1="accent1" accent2="accent2" accent3="accent3" accent4="accent4" accent5="accent5" accent6="accent6" hlink="hlink" folHlink="folHlink"/>
  </p:clrMapOvr>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 column_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484" name="Picture Placeholder 60">
            <a:extLst>
              <a:ext uri="{FF2B5EF4-FFF2-40B4-BE49-F238E27FC236}">
                <a16:creationId xmlns:a16="http://schemas.microsoft.com/office/drawing/2014/main" id="{5E90562C-EFB3-0041-8C2A-42C47B788E0E}"/>
              </a:ext>
            </a:extLst>
          </p:cNvPr>
          <p:cNvSpPr>
            <a:spLocks noGrp="1"/>
          </p:cNvSpPr>
          <p:nvPr>
            <p:ph type="pic" sz="quarter" idx="38"/>
          </p:nvPr>
        </p:nvSpPr>
        <p:spPr>
          <a:xfrm>
            <a:off x="225029" y="914400"/>
            <a:ext cx="2717419" cy="916953"/>
          </a:xfrm>
          <a:prstGeom prst="rect">
            <a:avLst/>
          </a:prstGeom>
        </p:spPr>
        <p:txBody>
          <a:bodyPr/>
          <a:lstStyle>
            <a:lvl1pPr marL="0" indent="0">
              <a:buNone/>
              <a:defRPr/>
            </a:lvl1pPr>
          </a:lstStyle>
          <a:p>
            <a:endParaRPr lang="en-US"/>
          </a:p>
        </p:txBody>
      </p:sp>
      <p:sp>
        <p:nvSpPr>
          <p:cNvPr id="490" name="Text Placeholder 16">
            <a:extLst>
              <a:ext uri="{FF2B5EF4-FFF2-40B4-BE49-F238E27FC236}">
                <a16:creationId xmlns:a16="http://schemas.microsoft.com/office/drawing/2014/main" id="{674726FD-3745-4541-A92A-5C1173E52426}"/>
              </a:ext>
            </a:extLst>
          </p:cNvPr>
          <p:cNvSpPr>
            <a:spLocks noGrp="1"/>
          </p:cNvSpPr>
          <p:nvPr userDrawn="1">
            <p:ph type="body" sz="quarter" idx="28" hasCustomPrompt="1"/>
          </p:nvPr>
        </p:nvSpPr>
        <p:spPr>
          <a:xfrm>
            <a:off x="225029" y="2235998"/>
            <a:ext cx="2722768" cy="2441881"/>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491" name="Text Placeholder 54">
            <a:extLst>
              <a:ext uri="{FF2B5EF4-FFF2-40B4-BE49-F238E27FC236}">
                <a16:creationId xmlns:a16="http://schemas.microsoft.com/office/drawing/2014/main" id="{D4E02AD5-4108-B343-B8B6-41C176353A12}"/>
              </a:ext>
            </a:extLst>
          </p:cNvPr>
          <p:cNvSpPr>
            <a:spLocks noGrp="1"/>
          </p:cNvSpPr>
          <p:nvPr userDrawn="1">
            <p:ph type="body" sz="quarter" idx="29" hasCustomPrompt="1"/>
          </p:nvPr>
        </p:nvSpPr>
        <p:spPr>
          <a:xfrm>
            <a:off x="225028" y="1916996"/>
            <a:ext cx="2483507" cy="249365"/>
          </a:xfrm>
          <a:prstGeom prst="rect">
            <a:avLst/>
          </a:prstGeom>
        </p:spPr>
        <p:txBody>
          <a:bodyPr lIns="0" tIns="0" rIns="0" bIns="0"/>
          <a:lstStyle>
            <a:lvl1pPr marL="0" indent="0">
              <a:buNone/>
              <a:defRPr sz="1200">
                <a:solidFill>
                  <a:schemeClr val="bg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
        <p:nvSpPr>
          <p:cNvPr id="22" name="Date Placeholder 3">
            <a:extLst>
              <a:ext uri="{FF2B5EF4-FFF2-40B4-BE49-F238E27FC236}">
                <a16:creationId xmlns:a16="http://schemas.microsoft.com/office/drawing/2014/main" id="{A75AEE32-A9FB-4E4F-9179-A95C3D3147C1}"/>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56A5CCA2-8616-D047-A7F9-7E7CDD926D76}" type="datetime2">
              <a:rPr lang="en-GB" smtClean="0"/>
              <a:pPr/>
              <a:t>Friday, 17 March 2023</a:t>
            </a:fld>
            <a:endParaRPr lang="en-US"/>
          </a:p>
        </p:txBody>
      </p:sp>
      <p:sp>
        <p:nvSpPr>
          <p:cNvPr id="23" name="Footer Placeholder 4">
            <a:extLst>
              <a:ext uri="{FF2B5EF4-FFF2-40B4-BE49-F238E27FC236}">
                <a16:creationId xmlns:a16="http://schemas.microsoft.com/office/drawing/2014/main" id="{C2F73968-AB81-3249-BFEB-60814CB89A61}"/>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19" name="Picture Placeholder 60">
            <a:extLst>
              <a:ext uri="{FF2B5EF4-FFF2-40B4-BE49-F238E27FC236}">
                <a16:creationId xmlns:a16="http://schemas.microsoft.com/office/drawing/2014/main" id="{E07836E8-225F-5305-EBF6-B2393065531A}"/>
              </a:ext>
            </a:extLst>
          </p:cNvPr>
          <p:cNvSpPr>
            <a:spLocks noGrp="1"/>
          </p:cNvSpPr>
          <p:nvPr>
            <p:ph type="pic" sz="quarter" idx="39"/>
          </p:nvPr>
        </p:nvSpPr>
        <p:spPr>
          <a:xfrm>
            <a:off x="3213237" y="914400"/>
            <a:ext cx="2717419" cy="916953"/>
          </a:xfrm>
          <a:prstGeom prst="rect">
            <a:avLst/>
          </a:prstGeom>
        </p:spPr>
        <p:txBody>
          <a:bodyPr/>
          <a:lstStyle>
            <a:lvl1pPr marL="0" indent="0">
              <a:buNone/>
              <a:defRPr/>
            </a:lvl1pPr>
          </a:lstStyle>
          <a:p>
            <a:endParaRPr lang="en-US"/>
          </a:p>
        </p:txBody>
      </p:sp>
      <p:sp>
        <p:nvSpPr>
          <p:cNvPr id="20" name="Text Placeholder 16">
            <a:extLst>
              <a:ext uri="{FF2B5EF4-FFF2-40B4-BE49-F238E27FC236}">
                <a16:creationId xmlns:a16="http://schemas.microsoft.com/office/drawing/2014/main" id="{8CA2DBAE-5075-905B-0286-26FB7837047F}"/>
              </a:ext>
            </a:extLst>
          </p:cNvPr>
          <p:cNvSpPr>
            <a:spLocks noGrp="1"/>
          </p:cNvSpPr>
          <p:nvPr>
            <p:ph type="body" sz="quarter" idx="40" hasCustomPrompt="1"/>
          </p:nvPr>
        </p:nvSpPr>
        <p:spPr>
          <a:xfrm>
            <a:off x="3213237" y="2235998"/>
            <a:ext cx="2722768" cy="2441881"/>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24" name="Text Placeholder 54">
            <a:extLst>
              <a:ext uri="{FF2B5EF4-FFF2-40B4-BE49-F238E27FC236}">
                <a16:creationId xmlns:a16="http://schemas.microsoft.com/office/drawing/2014/main" id="{0F40B964-5C2D-58E0-F644-D28A3BC3E0EA}"/>
              </a:ext>
            </a:extLst>
          </p:cNvPr>
          <p:cNvSpPr>
            <a:spLocks noGrp="1"/>
          </p:cNvSpPr>
          <p:nvPr>
            <p:ph type="body" sz="quarter" idx="41" hasCustomPrompt="1"/>
          </p:nvPr>
        </p:nvSpPr>
        <p:spPr>
          <a:xfrm>
            <a:off x="3213237" y="1916996"/>
            <a:ext cx="2483507" cy="249365"/>
          </a:xfrm>
          <a:prstGeom prst="rect">
            <a:avLst/>
          </a:prstGeom>
        </p:spPr>
        <p:txBody>
          <a:bodyPr lIns="0" tIns="0" rIns="0" bIns="0"/>
          <a:lstStyle>
            <a:lvl1pPr marL="0" indent="0">
              <a:buNone/>
              <a:defRPr sz="1200">
                <a:solidFill>
                  <a:schemeClr val="bg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
        <p:nvSpPr>
          <p:cNvPr id="25" name="Picture Placeholder 60">
            <a:extLst>
              <a:ext uri="{FF2B5EF4-FFF2-40B4-BE49-F238E27FC236}">
                <a16:creationId xmlns:a16="http://schemas.microsoft.com/office/drawing/2014/main" id="{5B49F477-40EC-F465-84A6-58F7313CE9DF}"/>
              </a:ext>
            </a:extLst>
          </p:cNvPr>
          <p:cNvSpPr>
            <a:spLocks noGrp="1"/>
          </p:cNvSpPr>
          <p:nvPr>
            <p:ph type="pic" sz="quarter" idx="42"/>
          </p:nvPr>
        </p:nvSpPr>
        <p:spPr>
          <a:xfrm>
            <a:off x="6160545" y="914400"/>
            <a:ext cx="2753009" cy="916953"/>
          </a:xfrm>
          <a:prstGeom prst="rect">
            <a:avLst/>
          </a:prstGeom>
        </p:spPr>
        <p:txBody>
          <a:bodyPr/>
          <a:lstStyle>
            <a:lvl1pPr marL="0" indent="0">
              <a:buNone/>
              <a:defRPr/>
            </a:lvl1pPr>
          </a:lstStyle>
          <a:p>
            <a:endParaRPr lang="en-US"/>
          </a:p>
        </p:txBody>
      </p:sp>
      <p:sp>
        <p:nvSpPr>
          <p:cNvPr id="26" name="Text Placeholder 16">
            <a:extLst>
              <a:ext uri="{FF2B5EF4-FFF2-40B4-BE49-F238E27FC236}">
                <a16:creationId xmlns:a16="http://schemas.microsoft.com/office/drawing/2014/main" id="{F1F6AA17-8DE5-471D-1AEC-145E97C6E8CA}"/>
              </a:ext>
            </a:extLst>
          </p:cNvPr>
          <p:cNvSpPr>
            <a:spLocks noGrp="1"/>
          </p:cNvSpPr>
          <p:nvPr>
            <p:ph type="body" sz="quarter" idx="43" hasCustomPrompt="1"/>
          </p:nvPr>
        </p:nvSpPr>
        <p:spPr>
          <a:xfrm>
            <a:off x="6160544" y="2235998"/>
            <a:ext cx="2758428" cy="2441881"/>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27" name="Text Placeholder 54">
            <a:extLst>
              <a:ext uri="{FF2B5EF4-FFF2-40B4-BE49-F238E27FC236}">
                <a16:creationId xmlns:a16="http://schemas.microsoft.com/office/drawing/2014/main" id="{884F3DAF-F68E-5EA4-C64D-A876C69DF9B7}"/>
              </a:ext>
            </a:extLst>
          </p:cNvPr>
          <p:cNvSpPr>
            <a:spLocks noGrp="1"/>
          </p:cNvSpPr>
          <p:nvPr>
            <p:ph type="body" sz="quarter" idx="44" hasCustomPrompt="1"/>
          </p:nvPr>
        </p:nvSpPr>
        <p:spPr>
          <a:xfrm>
            <a:off x="6160544" y="1916996"/>
            <a:ext cx="2483507" cy="249365"/>
          </a:xfrm>
          <a:prstGeom prst="rect">
            <a:avLst/>
          </a:prstGeom>
        </p:spPr>
        <p:txBody>
          <a:bodyPr lIns="0" tIns="0" rIns="0" bIns="0"/>
          <a:lstStyle>
            <a:lvl1pPr marL="0" indent="0">
              <a:buNone/>
              <a:defRPr sz="1200">
                <a:solidFill>
                  <a:schemeClr val="bg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
        <p:nvSpPr>
          <p:cNvPr id="15" name="Title Placeholder 8">
            <a:extLst>
              <a:ext uri="{FF2B5EF4-FFF2-40B4-BE49-F238E27FC236}">
                <a16:creationId xmlns:a16="http://schemas.microsoft.com/office/drawing/2014/main" id="{9681913A-38AB-88F4-ADA8-84962A3C2F6D}"/>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p>
            <a:r>
              <a:rPr lang="en-US"/>
              <a:t>Click to add title which can spread across two lines like so</a:t>
            </a:r>
          </a:p>
        </p:txBody>
      </p:sp>
    </p:spTree>
    <p:extLst>
      <p:ext uri="{BB962C8B-B14F-4D97-AF65-F5344CB8AC3E}">
        <p14:creationId xmlns:p14="http://schemas.microsoft.com/office/powerpoint/2010/main" val="187419927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ulti column_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2" name="Date Placeholder 3">
            <a:extLst>
              <a:ext uri="{FF2B5EF4-FFF2-40B4-BE49-F238E27FC236}">
                <a16:creationId xmlns:a16="http://schemas.microsoft.com/office/drawing/2014/main" id="{A75AEE32-A9FB-4E4F-9179-A95C3D3147C1}"/>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CC5A80A8-5C99-624A-803B-6F3B5B6A8B03}" type="datetime2">
              <a:rPr lang="en-GB" smtClean="0"/>
              <a:pPr/>
              <a:t>Friday, 17 March 2023</a:t>
            </a:fld>
            <a:endParaRPr lang="en-US"/>
          </a:p>
        </p:txBody>
      </p:sp>
      <p:sp>
        <p:nvSpPr>
          <p:cNvPr id="23" name="Footer Placeholder 4">
            <a:extLst>
              <a:ext uri="{FF2B5EF4-FFF2-40B4-BE49-F238E27FC236}">
                <a16:creationId xmlns:a16="http://schemas.microsoft.com/office/drawing/2014/main" id="{C2F73968-AB81-3249-BFEB-60814CB89A61}"/>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12" name="Title Placeholder 8">
            <a:extLst>
              <a:ext uri="{FF2B5EF4-FFF2-40B4-BE49-F238E27FC236}">
                <a16:creationId xmlns:a16="http://schemas.microsoft.com/office/drawing/2014/main" id="{E70F91E8-3D90-FD2D-A82F-BADA975D412C}"/>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p>
            <a:r>
              <a:rPr lang="en-US"/>
              <a:t>Click to add title which can spread across two lines like so</a:t>
            </a:r>
          </a:p>
        </p:txBody>
      </p:sp>
      <p:sp>
        <p:nvSpPr>
          <p:cNvPr id="13" name="Picture Placeholder 60">
            <a:extLst>
              <a:ext uri="{FF2B5EF4-FFF2-40B4-BE49-F238E27FC236}">
                <a16:creationId xmlns:a16="http://schemas.microsoft.com/office/drawing/2014/main" id="{68627DF1-1C10-D308-BEBA-4C91601AD32C}"/>
              </a:ext>
            </a:extLst>
          </p:cNvPr>
          <p:cNvSpPr>
            <a:spLocks noGrp="1"/>
          </p:cNvSpPr>
          <p:nvPr>
            <p:ph type="pic" sz="quarter" idx="38"/>
          </p:nvPr>
        </p:nvSpPr>
        <p:spPr>
          <a:xfrm>
            <a:off x="225029" y="914400"/>
            <a:ext cx="4026660" cy="916953"/>
          </a:xfrm>
          <a:prstGeom prst="rect">
            <a:avLst/>
          </a:prstGeom>
        </p:spPr>
        <p:txBody>
          <a:bodyPr/>
          <a:lstStyle>
            <a:lvl1pPr marL="0" indent="0">
              <a:buNone/>
              <a:defRPr/>
            </a:lvl1pPr>
          </a:lstStyle>
          <a:p>
            <a:endParaRPr lang="en-US"/>
          </a:p>
        </p:txBody>
      </p:sp>
      <p:sp>
        <p:nvSpPr>
          <p:cNvPr id="14" name="Text Placeholder 16">
            <a:extLst>
              <a:ext uri="{FF2B5EF4-FFF2-40B4-BE49-F238E27FC236}">
                <a16:creationId xmlns:a16="http://schemas.microsoft.com/office/drawing/2014/main" id="{97FA309F-8582-18FB-CE40-6B526AF91FF2}"/>
              </a:ext>
            </a:extLst>
          </p:cNvPr>
          <p:cNvSpPr>
            <a:spLocks noGrp="1"/>
          </p:cNvSpPr>
          <p:nvPr>
            <p:ph type="body" sz="quarter" idx="28" hasCustomPrompt="1"/>
          </p:nvPr>
        </p:nvSpPr>
        <p:spPr>
          <a:xfrm>
            <a:off x="225029" y="2235998"/>
            <a:ext cx="4034586" cy="2441881"/>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15" name="Text Placeholder 54">
            <a:extLst>
              <a:ext uri="{FF2B5EF4-FFF2-40B4-BE49-F238E27FC236}">
                <a16:creationId xmlns:a16="http://schemas.microsoft.com/office/drawing/2014/main" id="{8C481E49-FECB-89B3-B563-E1394CDA3CAC}"/>
              </a:ext>
            </a:extLst>
          </p:cNvPr>
          <p:cNvSpPr>
            <a:spLocks noGrp="1"/>
          </p:cNvSpPr>
          <p:nvPr>
            <p:ph type="body" sz="quarter" idx="29" hasCustomPrompt="1"/>
          </p:nvPr>
        </p:nvSpPr>
        <p:spPr>
          <a:xfrm>
            <a:off x="225029" y="1916996"/>
            <a:ext cx="3680050" cy="249365"/>
          </a:xfrm>
          <a:prstGeom prst="rect">
            <a:avLst/>
          </a:prstGeom>
        </p:spPr>
        <p:txBody>
          <a:bodyPr lIns="0" tIns="0" rIns="0" bIns="0"/>
          <a:lstStyle>
            <a:lvl1pPr marL="0" indent="0">
              <a:buNone/>
              <a:defRPr sz="1200">
                <a:solidFill>
                  <a:schemeClr val="bg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
        <p:nvSpPr>
          <p:cNvPr id="16" name="Picture Placeholder 60">
            <a:extLst>
              <a:ext uri="{FF2B5EF4-FFF2-40B4-BE49-F238E27FC236}">
                <a16:creationId xmlns:a16="http://schemas.microsoft.com/office/drawing/2014/main" id="{FADC1FE7-56F2-DF59-EE57-051B4D623210}"/>
              </a:ext>
            </a:extLst>
          </p:cNvPr>
          <p:cNvSpPr>
            <a:spLocks noGrp="1"/>
          </p:cNvSpPr>
          <p:nvPr>
            <p:ph type="pic" sz="quarter" idx="39"/>
          </p:nvPr>
        </p:nvSpPr>
        <p:spPr>
          <a:xfrm>
            <a:off x="4909389" y="914400"/>
            <a:ext cx="4009583" cy="916953"/>
          </a:xfrm>
          <a:prstGeom prst="rect">
            <a:avLst/>
          </a:prstGeom>
        </p:spPr>
        <p:txBody>
          <a:bodyPr/>
          <a:lstStyle>
            <a:lvl1pPr marL="0" indent="0">
              <a:buNone/>
              <a:defRPr/>
            </a:lvl1pPr>
          </a:lstStyle>
          <a:p>
            <a:endParaRPr lang="en-US"/>
          </a:p>
        </p:txBody>
      </p:sp>
      <p:sp>
        <p:nvSpPr>
          <p:cNvPr id="17" name="Text Placeholder 16">
            <a:extLst>
              <a:ext uri="{FF2B5EF4-FFF2-40B4-BE49-F238E27FC236}">
                <a16:creationId xmlns:a16="http://schemas.microsoft.com/office/drawing/2014/main" id="{28D4D0EC-0F35-A006-6D06-F742040976C8}"/>
              </a:ext>
            </a:extLst>
          </p:cNvPr>
          <p:cNvSpPr>
            <a:spLocks noGrp="1"/>
          </p:cNvSpPr>
          <p:nvPr>
            <p:ph type="body" sz="quarter" idx="40" hasCustomPrompt="1"/>
          </p:nvPr>
        </p:nvSpPr>
        <p:spPr>
          <a:xfrm>
            <a:off x="4909389" y="2235998"/>
            <a:ext cx="4017475" cy="2441881"/>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b="0" i="0">
                <a:solidFill>
                  <a:schemeClr val="tx1"/>
                </a:solidFill>
                <a:latin typeface="Arial" panose="020B0604020202020204" pitchFamily="34"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18" name="Text Placeholder 54">
            <a:extLst>
              <a:ext uri="{FF2B5EF4-FFF2-40B4-BE49-F238E27FC236}">
                <a16:creationId xmlns:a16="http://schemas.microsoft.com/office/drawing/2014/main" id="{D01185BC-80E2-4D41-3824-3E98816BC9E7}"/>
              </a:ext>
            </a:extLst>
          </p:cNvPr>
          <p:cNvSpPr>
            <a:spLocks noGrp="1"/>
          </p:cNvSpPr>
          <p:nvPr>
            <p:ph type="body" sz="quarter" idx="41" hasCustomPrompt="1"/>
          </p:nvPr>
        </p:nvSpPr>
        <p:spPr>
          <a:xfrm>
            <a:off x="4909389" y="1916996"/>
            <a:ext cx="3680050" cy="249365"/>
          </a:xfrm>
          <a:prstGeom prst="rect">
            <a:avLst/>
          </a:prstGeom>
        </p:spPr>
        <p:txBody>
          <a:bodyPr lIns="0" tIns="0" rIns="0" bIns="0"/>
          <a:lstStyle>
            <a:lvl1pPr marL="0" indent="0">
              <a:buNone/>
              <a:defRPr sz="1200">
                <a:solidFill>
                  <a:schemeClr val="bg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Tree>
    <p:extLst>
      <p:ext uri="{BB962C8B-B14F-4D97-AF65-F5344CB8AC3E}">
        <p14:creationId xmlns:p14="http://schemas.microsoft.com/office/powerpoint/2010/main" val="16606926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AED913E8-170B-2743-93DB-4120ADC950B4}"/>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F088B8F0-9571-4649-BC4C-07907C8B83C0}" type="datetime2">
              <a:rPr lang="en-GB" smtClean="0"/>
              <a:t>Friday, 17 March 2023</a:t>
            </a:fld>
            <a:endParaRPr lang="en-US"/>
          </a:p>
        </p:txBody>
      </p:sp>
      <p:sp>
        <p:nvSpPr>
          <p:cNvPr id="8" name="Footer Placeholder 4">
            <a:extLst>
              <a:ext uri="{FF2B5EF4-FFF2-40B4-BE49-F238E27FC236}">
                <a16:creationId xmlns:a16="http://schemas.microsoft.com/office/drawing/2014/main" id="{BCBF0602-F811-8349-947C-E7B1E354B060}"/>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Tree>
    <p:extLst>
      <p:ext uri="{BB962C8B-B14F-4D97-AF65-F5344CB8AC3E}">
        <p14:creationId xmlns:p14="http://schemas.microsoft.com/office/powerpoint/2010/main" val="15885101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AED913E8-170B-2743-93DB-4120ADC950B4}"/>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EE25CA6C-80A3-E44D-9046-77036B8FEBB5}" type="datetime2">
              <a:rPr lang="en-GB" smtClean="0"/>
              <a:t>Friday, 17 March 2023</a:t>
            </a:fld>
            <a:endParaRPr lang="en-US"/>
          </a:p>
        </p:txBody>
      </p:sp>
      <p:sp>
        <p:nvSpPr>
          <p:cNvPr id="8" name="Footer Placeholder 4">
            <a:extLst>
              <a:ext uri="{FF2B5EF4-FFF2-40B4-BE49-F238E27FC236}">
                <a16:creationId xmlns:a16="http://schemas.microsoft.com/office/drawing/2014/main" id="{BCBF0602-F811-8349-947C-E7B1E354B060}"/>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5" name="Text Placeholder 3">
            <a:extLst>
              <a:ext uri="{FF2B5EF4-FFF2-40B4-BE49-F238E27FC236}">
                <a16:creationId xmlns:a16="http://schemas.microsoft.com/office/drawing/2014/main" id="{0278A902-13D6-F255-7623-20A2ADB7E723}"/>
              </a:ext>
            </a:extLst>
          </p:cNvPr>
          <p:cNvSpPr>
            <a:spLocks noGrp="1"/>
          </p:cNvSpPr>
          <p:nvPr>
            <p:ph type="body" sz="quarter" idx="10"/>
          </p:nvPr>
        </p:nvSpPr>
        <p:spPr>
          <a:xfrm>
            <a:off x="225029" y="1066800"/>
            <a:ext cx="4622856" cy="335994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Picture Placeholder 2">
            <a:extLst>
              <a:ext uri="{FF2B5EF4-FFF2-40B4-BE49-F238E27FC236}">
                <a16:creationId xmlns:a16="http://schemas.microsoft.com/office/drawing/2014/main" id="{B4BACACC-E783-B2B6-1829-2C52B167CD16}"/>
              </a:ext>
            </a:extLst>
          </p:cNvPr>
          <p:cNvSpPr>
            <a:spLocks noGrp="1"/>
          </p:cNvSpPr>
          <p:nvPr>
            <p:ph type="pic" sz="quarter" idx="11"/>
          </p:nvPr>
        </p:nvSpPr>
        <p:spPr>
          <a:xfrm>
            <a:off x="5150552" y="0"/>
            <a:ext cx="3993448" cy="5143500"/>
          </a:xfrm>
          <a:prstGeom prst="rect">
            <a:avLst/>
          </a:prstGeom>
        </p:spPr>
        <p:txBody>
          <a:bodyPr/>
          <a:lstStyle/>
          <a:p>
            <a:endParaRPr lang="en-US"/>
          </a:p>
        </p:txBody>
      </p:sp>
      <p:sp>
        <p:nvSpPr>
          <p:cNvPr id="18" name="Title Placeholder 8">
            <a:extLst>
              <a:ext uri="{FF2B5EF4-FFF2-40B4-BE49-F238E27FC236}">
                <a16:creationId xmlns:a16="http://schemas.microsoft.com/office/drawing/2014/main" id="{1EDADDD7-2E87-5A0B-2F33-03BCE8D7C3DB}"/>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p>
            <a:r>
              <a:rPr lang="en-US"/>
              <a:t>Click to add title which can spread across two lines like so</a:t>
            </a:r>
          </a:p>
        </p:txBody>
      </p:sp>
    </p:spTree>
    <p:extLst>
      <p:ext uri="{BB962C8B-B14F-4D97-AF65-F5344CB8AC3E}">
        <p14:creationId xmlns:p14="http://schemas.microsoft.com/office/powerpoint/2010/main" val="93748751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AED913E8-170B-2743-93DB-4120ADC950B4}"/>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2D053979-B082-A34E-A9B2-F4E33D83F78C}" type="datetime2">
              <a:rPr lang="en-GB" smtClean="0"/>
              <a:pPr/>
              <a:t>Friday, 17 March 2023</a:t>
            </a:fld>
            <a:endParaRPr lang="en-US"/>
          </a:p>
        </p:txBody>
      </p:sp>
      <p:sp>
        <p:nvSpPr>
          <p:cNvPr id="8" name="Footer Placeholder 4">
            <a:extLst>
              <a:ext uri="{FF2B5EF4-FFF2-40B4-BE49-F238E27FC236}">
                <a16:creationId xmlns:a16="http://schemas.microsoft.com/office/drawing/2014/main" id="{BCBF0602-F811-8349-947C-E7B1E354B060}"/>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3" name="Chart Placeholder 2">
            <a:extLst>
              <a:ext uri="{FF2B5EF4-FFF2-40B4-BE49-F238E27FC236}">
                <a16:creationId xmlns:a16="http://schemas.microsoft.com/office/drawing/2014/main" id="{F6E91724-1101-6665-000F-986771AAC2CD}"/>
              </a:ext>
            </a:extLst>
          </p:cNvPr>
          <p:cNvSpPr>
            <a:spLocks noGrp="1"/>
          </p:cNvSpPr>
          <p:nvPr>
            <p:ph type="chart" sz="quarter" idx="10"/>
          </p:nvPr>
        </p:nvSpPr>
        <p:spPr>
          <a:xfrm>
            <a:off x="225029" y="996215"/>
            <a:ext cx="8641556" cy="3673417"/>
          </a:xfrm>
          <a:prstGeom prst="rect">
            <a:avLst/>
          </a:prstGeom>
        </p:spPr>
        <p:txBody>
          <a:bodyPr/>
          <a:lstStyle/>
          <a:p>
            <a:endParaRPr lang="en-US"/>
          </a:p>
        </p:txBody>
      </p:sp>
      <p:sp>
        <p:nvSpPr>
          <p:cNvPr id="6" name="Title Placeholder 8">
            <a:extLst>
              <a:ext uri="{FF2B5EF4-FFF2-40B4-BE49-F238E27FC236}">
                <a16:creationId xmlns:a16="http://schemas.microsoft.com/office/drawing/2014/main" id="{BC48FCDC-748E-04F0-938A-77141DE86749}"/>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p>
            <a:r>
              <a:rPr lang="en-US"/>
              <a:t>Click to add title which can spread across two lines like so</a:t>
            </a:r>
          </a:p>
        </p:txBody>
      </p:sp>
    </p:spTree>
    <p:extLst>
      <p:ext uri="{BB962C8B-B14F-4D97-AF65-F5344CB8AC3E}">
        <p14:creationId xmlns:p14="http://schemas.microsoft.com/office/powerpoint/2010/main" val="23846920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F988E7-76BC-AD4B-8C1E-64D95688BB68}"/>
              </a:ext>
            </a:extLst>
          </p:cNvPr>
          <p:cNvSpPr/>
          <p:nvPr userDrawn="1"/>
        </p:nvSpPr>
        <p:spPr bwMode="gray">
          <a:xfrm>
            <a:off x="200025" y="4659406"/>
            <a:ext cx="8743950" cy="30255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27000" rIns="27000" bIns="27000" numCol="1" spcCol="0" rtlCol="0" fromWordArt="0" anchor="t" anchorCtr="0" forceAA="0" compatLnSpc="1">
            <a:prstTxWarp prst="textNoShape">
              <a:avLst/>
            </a:prstTxWarp>
            <a:noAutofit/>
          </a:bodyPr>
          <a:lstStyle/>
          <a:p>
            <a:pPr marL="0" indent="0" algn="ctr">
              <a:buNone/>
            </a:pPr>
            <a:endParaRPr lang="en-US" sz="1200" err="1">
              <a:solidFill>
                <a:schemeClr val="tx1"/>
              </a:solidFill>
            </a:endParaRPr>
          </a:p>
        </p:txBody>
      </p:sp>
    </p:spTree>
    <p:extLst>
      <p:ext uri="{BB962C8B-B14F-4D97-AF65-F5344CB8AC3E}">
        <p14:creationId xmlns:p14="http://schemas.microsoft.com/office/powerpoint/2010/main" val="193423221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AED913E8-170B-2743-93DB-4120ADC950B4}"/>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97C86629-9BF8-7449-AB66-B301EC0294F8}" type="datetime2">
              <a:rPr lang="en-GB" smtClean="0"/>
              <a:pPr/>
              <a:t>Friday, 17 March 2023</a:t>
            </a:fld>
            <a:endParaRPr lang="en-US"/>
          </a:p>
        </p:txBody>
      </p:sp>
      <p:sp>
        <p:nvSpPr>
          <p:cNvPr id="8" name="Footer Placeholder 4">
            <a:extLst>
              <a:ext uri="{FF2B5EF4-FFF2-40B4-BE49-F238E27FC236}">
                <a16:creationId xmlns:a16="http://schemas.microsoft.com/office/drawing/2014/main" id="{BCBF0602-F811-8349-947C-E7B1E354B060}"/>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3" name="Picture Placeholder 2">
            <a:extLst>
              <a:ext uri="{FF2B5EF4-FFF2-40B4-BE49-F238E27FC236}">
                <a16:creationId xmlns:a16="http://schemas.microsoft.com/office/drawing/2014/main" id="{5F442302-E0B7-1E2B-984E-83406CA9F1C9}"/>
              </a:ext>
            </a:extLst>
          </p:cNvPr>
          <p:cNvSpPr>
            <a:spLocks noGrp="1"/>
          </p:cNvSpPr>
          <p:nvPr>
            <p:ph type="pic" sz="quarter" idx="10"/>
          </p:nvPr>
        </p:nvSpPr>
        <p:spPr>
          <a:xfrm>
            <a:off x="1977992" y="1130636"/>
            <a:ext cx="5155869" cy="2180034"/>
          </a:xfrm>
          <a:prstGeom prst="rect">
            <a:avLst/>
          </a:prstGeom>
        </p:spPr>
        <p:txBody>
          <a:bodyPr/>
          <a:lstStyle/>
          <a:p>
            <a:endParaRPr lang="en-US"/>
          </a:p>
        </p:txBody>
      </p:sp>
      <p:sp>
        <p:nvSpPr>
          <p:cNvPr id="6" name="Text Placeholder 5">
            <a:extLst>
              <a:ext uri="{FF2B5EF4-FFF2-40B4-BE49-F238E27FC236}">
                <a16:creationId xmlns:a16="http://schemas.microsoft.com/office/drawing/2014/main" id="{F58D3490-B6FB-222F-D56F-95BC434973FC}"/>
              </a:ext>
            </a:extLst>
          </p:cNvPr>
          <p:cNvSpPr>
            <a:spLocks noGrp="1"/>
          </p:cNvSpPr>
          <p:nvPr>
            <p:ph type="body" sz="quarter" idx="11" hasCustomPrompt="1"/>
          </p:nvPr>
        </p:nvSpPr>
        <p:spPr>
          <a:xfrm>
            <a:off x="225029" y="1130635"/>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9" name="Text Placeholder 5">
            <a:extLst>
              <a:ext uri="{FF2B5EF4-FFF2-40B4-BE49-F238E27FC236}">
                <a16:creationId xmlns:a16="http://schemas.microsoft.com/office/drawing/2014/main" id="{FE120866-7B7D-B560-1594-DD8B67D87C0E}"/>
              </a:ext>
            </a:extLst>
          </p:cNvPr>
          <p:cNvSpPr>
            <a:spLocks noGrp="1"/>
          </p:cNvSpPr>
          <p:nvPr>
            <p:ph type="body" sz="quarter" idx="12" hasCustomPrompt="1"/>
          </p:nvPr>
        </p:nvSpPr>
        <p:spPr>
          <a:xfrm>
            <a:off x="225029" y="1424550"/>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0" name="Text Placeholder 5">
            <a:extLst>
              <a:ext uri="{FF2B5EF4-FFF2-40B4-BE49-F238E27FC236}">
                <a16:creationId xmlns:a16="http://schemas.microsoft.com/office/drawing/2014/main" id="{884E29A7-C623-8859-545A-BFD0834D43D2}"/>
              </a:ext>
            </a:extLst>
          </p:cNvPr>
          <p:cNvSpPr>
            <a:spLocks noGrp="1"/>
          </p:cNvSpPr>
          <p:nvPr>
            <p:ph type="body" sz="quarter" idx="13" hasCustomPrompt="1"/>
          </p:nvPr>
        </p:nvSpPr>
        <p:spPr>
          <a:xfrm>
            <a:off x="225029" y="2322622"/>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1" name="Text Placeholder 5">
            <a:extLst>
              <a:ext uri="{FF2B5EF4-FFF2-40B4-BE49-F238E27FC236}">
                <a16:creationId xmlns:a16="http://schemas.microsoft.com/office/drawing/2014/main" id="{2EBADB65-7F69-F862-97A3-E8516B74C1E2}"/>
              </a:ext>
            </a:extLst>
          </p:cNvPr>
          <p:cNvSpPr>
            <a:spLocks noGrp="1"/>
          </p:cNvSpPr>
          <p:nvPr>
            <p:ph type="body" sz="quarter" idx="14" hasCustomPrompt="1"/>
          </p:nvPr>
        </p:nvSpPr>
        <p:spPr>
          <a:xfrm>
            <a:off x="225029" y="2616536"/>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2" name="Text Placeholder 5">
            <a:extLst>
              <a:ext uri="{FF2B5EF4-FFF2-40B4-BE49-F238E27FC236}">
                <a16:creationId xmlns:a16="http://schemas.microsoft.com/office/drawing/2014/main" id="{1AFFB3FA-7644-C350-81CA-D4EEFA6FE3AF}"/>
              </a:ext>
            </a:extLst>
          </p:cNvPr>
          <p:cNvSpPr>
            <a:spLocks noGrp="1"/>
          </p:cNvSpPr>
          <p:nvPr>
            <p:ph type="body" sz="quarter" idx="15" hasCustomPrompt="1"/>
          </p:nvPr>
        </p:nvSpPr>
        <p:spPr>
          <a:xfrm>
            <a:off x="225029"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3" name="Text Placeholder 5">
            <a:extLst>
              <a:ext uri="{FF2B5EF4-FFF2-40B4-BE49-F238E27FC236}">
                <a16:creationId xmlns:a16="http://schemas.microsoft.com/office/drawing/2014/main" id="{D9137A80-4A7B-B9D9-E8DC-835402808234}"/>
              </a:ext>
            </a:extLst>
          </p:cNvPr>
          <p:cNvSpPr>
            <a:spLocks noGrp="1"/>
          </p:cNvSpPr>
          <p:nvPr>
            <p:ph type="body" sz="quarter" idx="16" hasCustomPrompt="1"/>
          </p:nvPr>
        </p:nvSpPr>
        <p:spPr>
          <a:xfrm>
            <a:off x="225029"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4" name="Text Placeholder 5">
            <a:extLst>
              <a:ext uri="{FF2B5EF4-FFF2-40B4-BE49-F238E27FC236}">
                <a16:creationId xmlns:a16="http://schemas.microsoft.com/office/drawing/2014/main" id="{698BCCC9-A461-4DFB-578A-4E9F734E7384}"/>
              </a:ext>
            </a:extLst>
          </p:cNvPr>
          <p:cNvSpPr>
            <a:spLocks noGrp="1"/>
          </p:cNvSpPr>
          <p:nvPr>
            <p:ph type="body" sz="quarter" idx="17" hasCustomPrompt="1"/>
          </p:nvPr>
        </p:nvSpPr>
        <p:spPr>
          <a:xfrm>
            <a:off x="7344286" y="1130635"/>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5" name="Text Placeholder 5">
            <a:extLst>
              <a:ext uri="{FF2B5EF4-FFF2-40B4-BE49-F238E27FC236}">
                <a16:creationId xmlns:a16="http://schemas.microsoft.com/office/drawing/2014/main" id="{6F7AFC66-89C0-D90A-55DE-EC7EB847E154}"/>
              </a:ext>
            </a:extLst>
          </p:cNvPr>
          <p:cNvSpPr>
            <a:spLocks noGrp="1"/>
          </p:cNvSpPr>
          <p:nvPr>
            <p:ph type="body" sz="quarter" idx="18" hasCustomPrompt="1"/>
          </p:nvPr>
        </p:nvSpPr>
        <p:spPr>
          <a:xfrm>
            <a:off x="7344286" y="1424550"/>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6" name="Text Placeholder 5">
            <a:extLst>
              <a:ext uri="{FF2B5EF4-FFF2-40B4-BE49-F238E27FC236}">
                <a16:creationId xmlns:a16="http://schemas.microsoft.com/office/drawing/2014/main" id="{58A3E9E0-4686-8164-DA2E-24E85A49006D}"/>
              </a:ext>
            </a:extLst>
          </p:cNvPr>
          <p:cNvSpPr>
            <a:spLocks noGrp="1"/>
          </p:cNvSpPr>
          <p:nvPr>
            <p:ph type="body" sz="quarter" idx="19" hasCustomPrompt="1"/>
          </p:nvPr>
        </p:nvSpPr>
        <p:spPr>
          <a:xfrm>
            <a:off x="7344286" y="2322622"/>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7" name="Text Placeholder 5">
            <a:extLst>
              <a:ext uri="{FF2B5EF4-FFF2-40B4-BE49-F238E27FC236}">
                <a16:creationId xmlns:a16="http://schemas.microsoft.com/office/drawing/2014/main" id="{368D244E-586D-B692-B92B-029A73606899}"/>
              </a:ext>
            </a:extLst>
          </p:cNvPr>
          <p:cNvSpPr>
            <a:spLocks noGrp="1"/>
          </p:cNvSpPr>
          <p:nvPr>
            <p:ph type="body" sz="quarter" idx="20" hasCustomPrompt="1"/>
          </p:nvPr>
        </p:nvSpPr>
        <p:spPr>
          <a:xfrm>
            <a:off x="7344286" y="2616536"/>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8" name="Text Placeholder 5">
            <a:extLst>
              <a:ext uri="{FF2B5EF4-FFF2-40B4-BE49-F238E27FC236}">
                <a16:creationId xmlns:a16="http://schemas.microsoft.com/office/drawing/2014/main" id="{2E378551-6E0E-18FC-AC66-9A9B2BCDC8AF}"/>
              </a:ext>
            </a:extLst>
          </p:cNvPr>
          <p:cNvSpPr>
            <a:spLocks noGrp="1"/>
          </p:cNvSpPr>
          <p:nvPr>
            <p:ph type="body" sz="quarter" idx="21" hasCustomPrompt="1"/>
          </p:nvPr>
        </p:nvSpPr>
        <p:spPr>
          <a:xfrm>
            <a:off x="7344286"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9" name="Text Placeholder 5">
            <a:extLst>
              <a:ext uri="{FF2B5EF4-FFF2-40B4-BE49-F238E27FC236}">
                <a16:creationId xmlns:a16="http://schemas.microsoft.com/office/drawing/2014/main" id="{78C7E2AD-0924-6C13-19B8-E28399702C5D}"/>
              </a:ext>
            </a:extLst>
          </p:cNvPr>
          <p:cNvSpPr>
            <a:spLocks noGrp="1"/>
          </p:cNvSpPr>
          <p:nvPr>
            <p:ph type="body" sz="quarter" idx="22" hasCustomPrompt="1"/>
          </p:nvPr>
        </p:nvSpPr>
        <p:spPr>
          <a:xfrm>
            <a:off x="7344286"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20" name="Text Placeholder 5">
            <a:extLst>
              <a:ext uri="{FF2B5EF4-FFF2-40B4-BE49-F238E27FC236}">
                <a16:creationId xmlns:a16="http://schemas.microsoft.com/office/drawing/2014/main" id="{060FEAF9-F342-9BB6-C1F9-05F1D8D1424E}"/>
              </a:ext>
            </a:extLst>
          </p:cNvPr>
          <p:cNvSpPr>
            <a:spLocks noGrp="1"/>
          </p:cNvSpPr>
          <p:nvPr>
            <p:ph type="body" sz="quarter" idx="23" hasCustomPrompt="1"/>
          </p:nvPr>
        </p:nvSpPr>
        <p:spPr>
          <a:xfrm>
            <a:off x="1990555"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21" name="Text Placeholder 5">
            <a:extLst>
              <a:ext uri="{FF2B5EF4-FFF2-40B4-BE49-F238E27FC236}">
                <a16:creationId xmlns:a16="http://schemas.microsoft.com/office/drawing/2014/main" id="{8EDCF3E4-080E-DFBF-69C5-7D3C1729CBB9}"/>
              </a:ext>
            </a:extLst>
          </p:cNvPr>
          <p:cNvSpPr>
            <a:spLocks noGrp="1"/>
          </p:cNvSpPr>
          <p:nvPr>
            <p:ph type="body" sz="quarter" idx="24" hasCustomPrompt="1"/>
          </p:nvPr>
        </p:nvSpPr>
        <p:spPr>
          <a:xfrm>
            <a:off x="1990555"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22" name="Text Placeholder 5">
            <a:extLst>
              <a:ext uri="{FF2B5EF4-FFF2-40B4-BE49-F238E27FC236}">
                <a16:creationId xmlns:a16="http://schemas.microsoft.com/office/drawing/2014/main" id="{14EE7E3B-E8F3-6B53-26D9-ECBDBF106102}"/>
              </a:ext>
            </a:extLst>
          </p:cNvPr>
          <p:cNvSpPr>
            <a:spLocks noGrp="1"/>
          </p:cNvSpPr>
          <p:nvPr>
            <p:ph type="body" sz="quarter" idx="25" hasCustomPrompt="1"/>
          </p:nvPr>
        </p:nvSpPr>
        <p:spPr>
          <a:xfrm>
            <a:off x="3756082"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23" name="Text Placeholder 5">
            <a:extLst>
              <a:ext uri="{FF2B5EF4-FFF2-40B4-BE49-F238E27FC236}">
                <a16:creationId xmlns:a16="http://schemas.microsoft.com/office/drawing/2014/main" id="{8996478B-8B4A-D64D-C5F4-C9DBDF5DEE5C}"/>
              </a:ext>
            </a:extLst>
          </p:cNvPr>
          <p:cNvSpPr>
            <a:spLocks noGrp="1"/>
          </p:cNvSpPr>
          <p:nvPr>
            <p:ph type="body" sz="quarter" idx="26" hasCustomPrompt="1"/>
          </p:nvPr>
        </p:nvSpPr>
        <p:spPr>
          <a:xfrm>
            <a:off x="3756082"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24" name="Text Placeholder 5">
            <a:extLst>
              <a:ext uri="{FF2B5EF4-FFF2-40B4-BE49-F238E27FC236}">
                <a16:creationId xmlns:a16="http://schemas.microsoft.com/office/drawing/2014/main" id="{2AC01AA0-1F24-6859-F526-1758CC7B0005}"/>
              </a:ext>
            </a:extLst>
          </p:cNvPr>
          <p:cNvSpPr>
            <a:spLocks noGrp="1"/>
          </p:cNvSpPr>
          <p:nvPr>
            <p:ph type="body" sz="quarter" idx="27" hasCustomPrompt="1"/>
          </p:nvPr>
        </p:nvSpPr>
        <p:spPr>
          <a:xfrm>
            <a:off x="5550184"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25" name="Text Placeholder 5">
            <a:extLst>
              <a:ext uri="{FF2B5EF4-FFF2-40B4-BE49-F238E27FC236}">
                <a16:creationId xmlns:a16="http://schemas.microsoft.com/office/drawing/2014/main" id="{76887078-429B-5522-2204-AE6E7BCA1EF3}"/>
              </a:ext>
            </a:extLst>
          </p:cNvPr>
          <p:cNvSpPr>
            <a:spLocks noGrp="1"/>
          </p:cNvSpPr>
          <p:nvPr>
            <p:ph type="body" sz="quarter" idx="28" hasCustomPrompt="1"/>
          </p:nvPr>
        </p:nvSpPr>
        <p:spPr>
          <a:xfrm>
            <a:off x="5550184"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26" name="Title Placeholder 8">
            <a:extLst>
              <a:ext uri="{FF2B5EF4-FFF2-40B4-BE49-F238E27FC236}">
                <a16:creationId xmlns:a16="http://schemas.microsoft.com/office/drawing/2014/main" id="{39DD743B-94D8-C90B-B949-B8435C196058}"/>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p>
            <a:r>
              <a:rPr lang="en-US"/>
              <a:t>Click to add title which can spread across two lines like so</a:t>
            </a:r>
          </a:p>
        </p:txBody>
      </p:sp>
    </p:spTree>
    <p:extLst>
      <p:ext uri="{BB962C8B-B14F-4D97-AF65-F5344CB8AC3E}">
        <p14:creationId xmlns:p14="http://schemas.microsoft.com/office/powerpoint/2010/main" val="134211332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1" name="Title Placeholder 8">
            <a:extLst>
              <a:ext uri="{FF2B5EF4-FFF2-40B4-BE49-F238E27FC236}">
                <a16:creationId xmlns:a16="http://schemas.microsoft.com/office/drawing/2014/main" id="{26885F64-41D2-4B3F-8B97-C7414789FCCB}"/>
              </a:ext>
            </a:extLst>
          </p:cNvPr>
          <p:cNvSpPr>
            <a:spLocks noGrp="1"/>
          </p:cNvSpPr>
          <p:nvPr>
            <p:ph type="title" hasCustomPrompt="1"/>
          </p:nvPr>
        </p:nvSpPr>
        <p:spPr>
          <a:xfrm>
            <a:off x="245266" y="221769"/>
            <a:ext cx="7168232" cy="359166"/>
          </a:xfrm>
          <a:prstGeom prst="rect">
            <a:avLst/>
          </a:prstGeom>
        </p:spPr>
        <p:txBody>
          <a:bodyPr vert="horz" lIns="91440" tIns="45720" rIns="91440" bIns="45720" rtlCol="0" anchor="ctr">
            <a:normAutofit/>
          </a:bodyPr>
          <a:lstStyle>
            <a:lvl1pPr>
              <a:defRPr/>
            </a:lvl1pPr>
          </a:lstStyle>
          <a:p>
            <a:r>
              <a:rPr lang="en-US"/>
              <a:t>Click to add &lt;TITLE&gt;</a:t>
            </a:r>
          </a:p>
        </p:txBody>
      </p:sp>
      <p:sp>
        <p:nvSpPr>
          <p:cNvPr id="11" name="Date Placeholder 3">
            <a:extLst>
              <a:ext uri="{FF2B5EF4-FFF2-40B4-BE49-F238E27FC236}">
                <a16:creationId xmlns:a16="http://schemas.microsoft.com/office/drawing/2014/main" id="{6E6C5345-601B-484D-8B0A-2C2690DAC3A7}"/>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D84863AC-38AF-7F4E-A474-8C5A3B0A056D}" type="datetime2">
              <a:rPr lang="en-GB" smtClean="0"/>
              <a:t>Friday, 17 March 2023</a:t>
            </a:fld>
            <a:endParaRPr lang="en-US"/>
          </a:p>
        </p:txBody>
      </p:sp>
      <p:sp>
        <p:nvSpPr>
          <p:cNvPr id="13" name="Footer Placeholder 4">
            <a:extLst>
              <a:ext uri="{FF2B5EF4-FFF2-40B4-BE49-F238E27FC236}">
                <a16:creationId xmlns:a16="http://schemas.microsoft.com/office/drawing/2014/main" id="{911B5993-A1CC-1542-816D-17AC89877C7D}"/>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Tree>
    <p:extLst>
      <p:ext uri="{BB962C8B-B14F-4D97-AF65-F5344CB8AC3E}">
        <p14:creationId xmlns:p14="http://schemas.microsoft.com/office/powerpoint/2010/main" val="392054084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1" name="Title Placeholder 8">
            <a:extLst>
              <a:ext uri="{FF2B5EF4-FFF2-40B4-BE49-F238E27FC236}">
                <a16:creationId xmlns:a16="http://schemas.microsoft.com/office/drawing/2014/main" id="{26885F64-41D2-4B3F-8B97-C7414789FCCB}"/>
              </a:ext>
            </a:extLst>
          </p:cNvPr>
          <p:cNvSpPr>
            <a:spLocks noGrp="1"/>
          </p:cNvSpPr>
          <p:nvPr>
            <p:ph type="title" hasCustomPrompt="1"/>
          </p:nvPr>
        </p:nvSpPr>
        <p:spPr>
          <a:xfrm>
            <a:off x="245266" y="221769"/>
            <a:ext cx="7168232" cy="359166"/>
          </a:xfrm>
          <a:prstGeom prst="rect">
            <a:avLst/>
          </a:prstGeom>
        </p:spPr>
        <p:txBody>
          <a:bodyPr vert="horz" lIns="91440" tIns="45720" rIns="91440" bIns="45720" rtlCol="0" anchor="ctr">
            <a:normAutofit/>
          </a:bodyPr>
          <a:lstStyle>
            <a:lvl1pPr>
              <a:defRPr/>
            </a:lvl1pPr>
          </a:lstStyle>
          <a:p>
            <a:r>
              <a:rPr lang="en-US"/>
              <a:t>Click to add &lt;TITLE&gt;</a:t>
            </a:r>
          </a:p>
        </p:txBody>
      </p:sp>
      <p:sp>
        <p:nvSpPr>
          <p:cNvPr id="4" name="Text Placeholder 3">
            <a:extLst>
              <a:ext uri="{FF2B5EF4-FFF2-40B4-BE49-F238E27FC236}">
                <a16:creationId xmlns:a16="http://schemas.microsoft.com/office/drawing/2014/main" id="{C425298C-CE72-1142-B7AB-6BB92FA8665E}"/>
              </a:ext>
            </a:extLst>
          </p:cNvPr>
          <p:cNvSpPr>
            <a:spLocks noGrp="1"/>
          </p:cNvSpPr>
          <p:nvPr>
            <p:ph type="body" sz="quarter" idx="10"/>
          </p:nvPr>
        </p:nvSpPr>
        <p:spPr>
          <a:xfrm>
            <a:off x="251223" y="1066800"/>
            <a:ext cx="8603456" cy="335994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Date Placeholder 3">
            <a:extLst>
              <a:ext uri="{FF2B5EF4-FFF2-40B4-BE49-F238E27FC236}">
                <a16:creationId xmlns:a16="http://schemas.microsoft.com/office/drawing/2014/main" id="{B3CCB918-8F83-7949-B76F-F359BDF8FEDE}"/>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A54FEDED-1A0E-8240-9BD3-F7C27B5F05AB}" type="datetime2">
              <a:rPr lang="en-GB" smtClean="0"/>
              <a:t>Friday, 17 March 2023</a:t>
            </a:fld>
            <a:endParaRPr lang="en-US"/>
          </a:p>
        </p:txBody>
      </p:sp>
      <p:sp>
        <p:nvSpPr>
          <p:cNvPr id="15" name="Footer Placeholder 4">
            <a:extLst>
              <a:ext uri="{FF2B5EF4-FFF2-40B4-BE49-F238E27FC236}">
                <a16:creationId xmlns:a16="http://schemas.microsoft.com/office/drawing/2014/main" id="{19E13CC1-CC0C-6449-AA18-E64718682B42}"/>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Tree>
    <p:extLst>
      <p:ext uri="{BB962C8B-B14F-4D97-AF65-F5344CB8AC3E}">
        <p14:creationId xmlns:p14="http://schemas.microsoft.com/office/powerpoint/2010/main" val="162558388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ext + ima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1" name="Title Placeholder 8">
            <a:extLst>
              <a:ext uri="{FF2B5EF4-FFF2-40B4-BE49-F238E27FC236}">
                <a16:creationId xmlns:a16="http://schemas.microsoft.com/office/drawing/2014/main" id="{26885F64-41D2-4B3F-8B97-C7414789FCCB}"/>
              </a:ext>
            </a:extLst>
          </p:cNvPr>
          <p:cNvSpPr>
            <a:spLocks noGrp="1"/>
          </p:cNvSpPr>
          <p:nvPr>
            <p:ph type="title" hasCustomPrompt="1"/>
          </p:nvPr>
        </p:nvSpPr>
        <p:spPr>
          <a:xfrm>
            <a:off x="245266" y="221769"/>
            <a:ext cx="7168232" cy="359166"/>
          </a:xfrm>
          <a:prstGeom prst="rect">
            <a:avLst/>
          </a:prstGeom>
        </p:spPr>
        <p:txBody>
          <a:bodyPr vert="horz" lIns="91440" tIns="45720" rIns="91440" bIns="45720" rtlCol="0" anchor="ctr">
            <a:normAutofit/>
          </a:bodyPr>
          <a:lstStyle>
            <a:lvl1pPr>
              <a:defRPr/>
            </a:lvl1pPr>
          </a:lstStyle>
          <a:p>
            <a:r>
              <a:rPr lang="en-US"/>
              <a:t>Click to add &lt;TITLE&gt;</a:t>
            </a:r>
          </a:p>
        </p:txBody>
      </p:sp>
      <p:sp>
        <p:nvSpPr>
          <p:cNvPr id="4" name="Text Placeholder 3">
            <a:extLst>
              <a:ext uri="{FF2B5EF4-FFF2-40B4-BE49-F238E27FC236}">
                <a16:creationId xmlns:a16="http://schemas.microsoft.com/office/drawing/2014/main" id="{C425298C-CE72-1142-B7AB-6BB92FA8665E}"/>
              </a:ext>
            </a:extLst>
          </p:cNvPr>
          <p:cNvSpPr>
            <a:spLocks noGrp="1"/>
          </p:cNvSpPr>
          <p:nvPr>
            <p:ph type="body" sz="quarter" idx="10"/>
          </p:nvPr>
        </p:nvSpPr>
        <p:spPr>
          <a:xfrm>
            <a:off x="251223" y="1066800"/>
            <a:ext cx="4160758" cy="335994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4">
            <a:extLst>
              <a:ext uri="{FF2B5EF4-FFF2-40B4-BE49-F238E27FC236}">
                <a16:creationId xmlns:a16="http://schemas.microsoft.com/office/drawing/2014/main" id="{2A2C2787-42B0-AB4F-80EE-D04323666900}"/>
              </a:ext>
            </a:extLst>
          </p:cNvPr>
          <p:cNvSpPr>
            <a:spLocks noGrp="1"/>
          </p:cNvSpPr>
          <p:nvPr>
            <p:ph type="pic" sz="quarter" idx="11"/>
          </p:nvPr>
        </p:nvSpPr>
        <p:spPr>
          <a:xfrm>
            <a:off x="4473179" y="1059657"/>
            <a:ext cx="4381500" cy="3375422"/>
          </a:xfrm>
          <a:prstGeom prst="rect">
            <a:avLst/>
          </a:prstGeom>
        </p:spPr>
        <p:txBody>
          <a:bodyPr/>
          <a:lstStyle/>
          <a:p>
            <a:endParaRPr lang="en-US"/>
          </a:p>
        </p:txBody>
      </p:sp>
      <p:sp>
        <p:nvSpPr>
          <p:cNvPr id="14" name="Date Placeholder 3">
            <a:extLst>
              <a:ext uri="{FF2B5EF4-FFF2-40B4-BE49-F238E27FC236}">
                <a16:creationId xmlns:a16="http://schemas.microsoft.com/office/drawing/2014/main" id="{8F4B2F0F-2FF6-6F4C-84C0-E24EFDBA8EBB}"/>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204FEE97-34C6-914F-B3CB-5ED1CCF497C5}" type="datetime2">
              <a:rPr lang="en-GB" smtClean="0"/>
              <a:pPr/>
              <a:t>Friday, 17 March 2023</a:t>
            </a:fld>
            <a:endParaRPr lang="en-US"/>
          </a:p>
        </p:txBody>
      </p:sp>
      <p:sp>
        <p:nvSpPr>
          <p:cNvPr id="15" name="Footer Placeholder 4">
            <a:extLst>
              <a:ext uri="{FF2B5EF4-FFF2-40B4-BE49-F238E27FC236}">
                <a16:creationId xmlns:a16="http://schemas.microsoft.com/office/drawing/2014/main" id="{18C1DF6A-C216-CA40-9E9B-AA19B297D488}"/>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Tree>
    <p:extLst>
      <p:ext uri="{BB962C8B-B14F-4D97-AF65-F5344CB8AC3E}">
        <p14:creationId xmlns:p14="http://schemas.microsoft.com/office/powerpoint/2010/main" val="350658873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bg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B99AA9B-46D6-4AAA-B038-0B8350754EBF}"/>
              </a:ext>
            </a:extLst>
          </p:cNvPr>
          <p:cNvGraphicFramePr>
            <a:graphicFrameLocks noChangeAspect="1"/>
          </p:cNvGraphicFramePr>
          <p:nvPr userDrawn="1">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70" imgH="469" progId="TCLayout.ActiveDocument.1">
                  <p:embed/>
                </p:oleObj>
              </mc:Choice>
              <mc:Fallback>
                <p:oleObj name="think-cell Folie" r:id="rId3" imgW="470" imgH="469" progId="TCLayout.ActiveDocument.1">
                  <p:embed/>
                  <p:pic>
                    <p:nvPicPr>
                      <p:cNvPr id="6" name="Object 5" hidden="1">
                        <a:extLst>
                          <a:ext uri="{FF2B5EF4-FFF2-40B4-BE49-F238E27FC236}">
                            <a16:creationId xmlns:a16="http://schemas.microsoft.com/office/drawing/2014/main" id="{DB99AA9B-46D6-4AAA-B038-0B8350754EBF}"/>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32" name="Text Placeholder 16">
            <a:extLst>
              <a:ext uri="{FF2B5EF4-FFF2-40B4-BE49-F238E27FC236}">
                <a16:creationId xmlns:a16="http://schemas.microsoft.com/office/drawing/2014/main" id="{2CE0895B-686E-4870-BA32-8B5789243D9C}"/>
              </a:ext>
            </a:extLst>
          </p:cNvPr>
          <p:cNvSpPr>
            <a:spLocks noGrp="1"/>
          </p:cNvSpPr>
          <p:nvPr>
            <p:ph type="body" sz="quarter" idx="10" hasCustomPrompt="1"/>
          </p:nvPr>
        </p:nvSpPr>
        <p:spPr>
          <a:xfrm>
            <a:off x="708592" y="1430802"/>
            <a:ext cx="2057969" cy="1316533"/>
          </a:xfrm>
          <a:prstGeom prst="rect">
            <a:avLst/>
          </a:prstGeom>
        </p:spPr>
        <p:txBody>
          <a:bodyPr lIns="0" tIns="0" rIns="0" bIns="0"/>
          <a:lstStyle>
            <a:lvl1pPr marL="0" indent="0" algn="l">
              <a:spcBef>
                <a:spcPts val="0"/>
              </a:spcBef>
              <a:spcAft>
                <a:spcPts val="300"/>
              </a:spcAft>
              <a:buNone/>
              <a:defRPr sz="105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39" name="Text Placeholder 16">
            <a:extLst>
              <a:ext uri="{FF2B5EF4-FFF2-40B4-BE49-F238E27FC236}">
                <a16:creationId xmlns:a16="http://schemas.microsoft.com/office/drawing/2014/main" id="{BFC51114-644B-49DB-BB94-074B8A8C1F7C}"/>
              </a:ext>
            </a:extLst>
          </p:cNvPr>
          <p:cNvSpPr>
            <a:spLocks noGrp="1"/>
          </p:cNvSpPr>
          <p:nvPr>
            <p:ph type="body" sz="quarter" idx="11" hasCustomPrompt="1"/>
          </p:nvPr>
        </p:nvSpPr>
        <p:spPr>
          <a:xfrm>
            <a:off x="708592" y="3331083"/>
            <a:ext cx="2057969" cy="1316533"/>
          </a:xfrm>
          <a:prstGeom prst="rect">
            <a:avLst/>
          </a:prstGeom>
        </p:spPr>
        <p:txBody>
          <a:bodyPr lIns="0" tIns="0" rIns="0" bIns="0"/>
          <a:lstStyle>
            <a:lvl1pPr marL="0" indent="0" algn="l">
              <a:spcBef>
                <a:spcPts val="0"/>
              </a:spcBef>
              <a:spcAft>
                <a:spcPts val="300"/>
              </a:spcAft>
              <a:buNone/>
              <a:defRPr sz="105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42" name="Text Placeholder 16">
            <a:extLst>
              <a:ext uri="{FF2B5EF4-FFF2-40B4-BE49-F238E27FC236}">
                <a16:creationId xmlns:a16="http://schemas.microsoft.com/office/drawing/2014/main" id="{E5A7DDC4-351D-4062-80E6-4251B7E7201D}"/>
              </a:ext>
            </a:extLst>
          </p:cNvPr>
          <p:cNvSpPr>
            <a:spLocks noGrp="1"/>
          </p:cNvSpPr>
          <p:nvPr>
            <p:ph type="body" sz="quarter" idx="12" hasCustomPrompt="1"/>
          </p:nvPr>
        </p:nvSpPr>
        <p:spPr>
          <a:xfrm>
            <a:off x="6578056" y="1430802"/>
            <a:ext cx="2042730" cy="1316533"/>
          </a:xfrm>
          <a:prstGeom prst="rect">
            <a:avLst/>
          </a:prstGeom>
        </p:spPr>
        <p:txBody>
          <a:bodyPr lIns="0" tIns="0" rIns="0" bIns="0"/>
          <a:lstStyle>
            <a:lvl1pPr marL="0" indent="0" algn="l">
              <a:spcBef>
                <a:spcPts val="0"/>
              </a:spcBef>
              <a:spcAft>
                <a:spcPts val="300"/>
              </a:spcAft>
              <a:buNone/>
              <a:defRPr sz="105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45" name="Text Placeholder 16">
            <a:extLst>
              <a:ext uri="{FF2B5EF4-FFF2-40B4-BE49-F238E27FC236}">
                <a16:creationId xmlns:a16="http://schemas.microsoft.com/office/drawing/2014/main" id="{1B3A23B7-A010-42CE-9589-44C683BB1476}"/>
              </a:ext>
            </a:extLst>
          </p:cNvPr>
          <p:cNvSpPr>
            <a:spLocks noGrp="1"/>
          </p:cNvSpPr>
          <p:nvPr>
            <p:ph type="body" sz="quarter" idx="13" hasCustomPrompt="1"/>
          </p:nvPr>
        </p:nvSpPr>
        <p:spPr>
          <a:xfrm>
            <a:off x="6578056" y="3331083"/>
            <a:ext cx="2042730" cy="1316533"/>
          </a:xfrm>
          <a:prstGeom prst="rect">
            <a:avLst/>
          </a:prstGeom>
        </p:spPr>
        <p:txBody>
          <a:bodyPr lIns="0" tIns="0" rIns="0" bIns="0"/>
          <a:lstStyle>
            <a:lvl1pPr marL="0" indent="0" algn="l">
              <a:spcBef>
                <a:spcPts val="0"/>
              </a:spcBef>
              <a:spcAft>
                <a:spcPts val="300"/>
              </a:spcAft>
              <a:buNone/>
              <a:defRPr sz="105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48" name="Text Placeholder 16">
            <a:extLst>
              <a:ext uri="{FF2B5EF4-FFF2-40B4-BE49-F238E27FC236}">
                <a16:creationId xmlns:a16="http://schemas.microsoft.com/office/drawing/2014/main" id="{8147B2AA-7C11-45BE-A1F9-0A9586D98270}"/>
              </a:ext>
            </a:extLst>
          </p:cNvPr>
          <p:cNvSpPr>
            <a:spLocks noGrp="1"/>
          </p:cNvSpPr>
          <p:nvPr>
            <p:ph type="body" sz="quarter" idx="14" hasCustomPrompt="1"/>
          </p:nvPr>
        </p:nvSpPr>
        <p:spPr>
          <a:xfrm>
            <a:off x="3635989" y="1430802"/>
            <a:ext cx="2057969" cy="1316533"/>
          </a:xfrm>
          <a:prstGeom prst="rect">
            <a:avLst/>
          </a:prstGeom>
        </p:spPr>
        <p:txBody>
          <a:bodyPr lIns="0" tIns="0" rIns="0" bIns="0"/>
          <a:lstStyle>
            <a:lvl1pPr marL="0" indent="0" algn="l">
              <a:spcBef>
                <a:spcPts val="0"/>
              </a:spcBef>
              <a:spcAft>
                <a:spcPts val="300"/>
              </a:spcAft>
              <a:buNone/>
              <a:defRPr sz="105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51" name="Text Placeholder 16">
            <a:extLst>
              <a:ext uri="{FF2B5EF4-FFF2-40B4-BE49-F238E27FC236}">
                <a16:creationId xmlns:a16="http://schemas.microsoft.com/office/drawing/2014/main" id="{D119508F-B3BD-4B02-9FCA-9257E83D66B1}"/>
              </a:ext>
            </a:extLst>
          </p:cNvPr>
          <p:cNvSpPr>
            <a:spLocks noGrp="1"/>
          </p:cNvSpPr>
          <p:nvPr>
            <p:ph type="body" sz="quarter" idx="15" hasCustomPrompt="1"/>
          </p:nvPr>
        </p:nvSpPr>
        <p:spPr>
          <a:xfrm>
            <a:off x="3635989" y="3331083"/>
            <a:ext cx="2057969" cy="1316533"/>
          </a:xfrm>
          <a:prstGeom prst="rect">
            <a:avLst/>
          </a:prstGeom>
        </p:spPr>
        <p:txBody>
          <a:bodyPr lIns="0" tIns="0" rIns="0" bIns="0"/>
          <a:lstStyle>
            <a:lvl1pPr marL="0" indent="0" algn="l">
              <a:spcBef>
                <a:spcPts val="0"/>
              </a:spcBef>
              <a:spcAft>
                <a:spcPts val="300"/>
              </a:spcAft>
              <a:buNone/>
              <a:defRPr sz="105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Agenda Item</a:t>
            </a:r>
          </a:p>
          <a:p>
            <a:pPr lvl="0"/>
            <a:r>
              <a:rPr lang="en-US"/>
              <a:t>Agenda Item</a:t>
            </a:r>
          </a:p>
          <a:p>
            <a:pPr lvl="0"/>
            <a:r>
              <a:rPr lang="en-US"/>
              <a:t>Agenda Item</a:t>
            </a:r>
          </a:p>
          <a:p>
            <a:pPr lvl="0"/>
            <a:r>
              <a:rPr lang="en-US"/>
              <a:t>Agenda Item</a:t>
            </a:r>
          </a:p>
          <a:p>
            <a:pPr lvl="0"/>
            <a:r>
              <a:rPr lang="en-US"/>
              <a:t>Agenda Item</a:t>
            </a:r>
          </a:p>
          <a:p>
            <a:pPr lvl="0"/>
            <a:r>
              <a:rPr lang="en-US"/>
              <a:t>Agenda Item</a:t>
            </a:r>
          </a:p>
        </p:txBody>
      </p:sp>
      <p:sp>
        <p:nvSpPr>
          <p:cNvPr id="55" name="Text Placeholder 54">
            <a:extLst>
              <a:ext uri="{FF2B5EF4-FFF2-40B4-BE49-F238E27FC236}">
                <a16:creationId xmlns:a16="http://schemas.microsoft.com/office/drawing/2014/main" id="{247B2379-72E1-4BB0-A9E2-548ADB68A158}"/>
              </a:ext>
            </a:extLst>
          </p:cNvPr>
          <p:cNvSpPr>
            <a:spLocks noGrp="1"/>
          </p:cNvSpPr>
          <p:nvPr>
            <p:ph type="body" sz="quarter" idx="16" hasCustomPrompt="1"/>
          </p:nvPr>
        </p:nvSpPr>
        <p:spPr>
          <a:xfrm>
            <a:off x="708843" y="973231"/>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56" name="Text Placeholder 54">
            <a:extLst>
              <a:ext uri="{FF2B5EF4-FFF2-40B4-BE49-F238E27FC236}">
                <a16:creationId xmlns:a16="http://schemas.microsoft.com/office/drawing/2014/main" id="{8C8BDA19-0131-4D0E-A0B2-E07FA91BA8D3}"/>
              </a:ext>
            </a:extLst>
          </p:cNvPr>
          <p:cNvSpPr>
            <a:spLocks noGrp="1"/>
          </p:cNvSpPr>
          <p:nvPr>
            <p:ph type="body" sz="quarter" idx="17" hasCustomPrompt="1"/>
          </p:nvPr>
        </p:nvSpPr>
        <p:spPr>
          <a:xfrm>
            <a:off x="708843" y="2862006"/>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57" name="Text Placeholder 54">
            <a:extLst>
              <a:ext uri="{FF2B5EF4-FFF2-40B4-BE49-F238E27FC236}">
                <a16:creationId xmlns:a16="http://schemas.microsoft.com/office/drawing/2014/main" id="{BD3BF168-EEBF-4E73-99DD-BD32BB2CE136}"/>
              </a:ext>
            </a:extLst>
          </p:cNvPr>
          <p:cNvSpPr>
            <a:spLocks noGrp="1"/>
          </p:cNvSpPr>
          <p:nvPr>
            <p:ph type="body" sz="quarter" idx="18" hasCustomPrompt="1"/>
          </p:nvPr>
        </p:nvSpPr>
        <p:spPr>
          <a:xfrm>
            <a:off x="3636557" y="973231"/>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58" name="Text Placeholder 54">
            <a:extLst>
              <a:ext uri="{FF2B5EF4-FFF2-40B4-BE49-F238E27FC236}">
                <a16:creationId xmlns:a16="http://schemas.microsoft.com/office/drawing/2014/main" id="{35638724-89B4-40FD-8F06-B32CE8FEA3AE}"/>
              </a:ext>
            </a:extLst>
          </p:cNvPr>
          <p:cNvSpPr>
            <a:spLocks noGrp="1"/>
          </p:cNvSpPr>
          <p:nvPr>
            <p:ph type="body" sz="quarter" idx="19" hasCustomPrompt="1"/>
          </p:nvPr>
        </p:nvSpPr>
        <p:spPr>
          <a:xfrm>
            <a:off x="3636557" y="2862006"/>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59" name="Text Placeholder 54">
            <a:extLst>
              <a:ext uri="{FF2B5EF4-FFF2-40B4-BE49-F238E27FC236}">
                <a16:creationId xmlns:a16="http://schemas.microsoft.com/office/drawing/2014/main" id="{F7C30755-898E-4418-8E0D-A1DD98F7CA99}"/>
              </a:ext>
            </a:extLst>
          </p:cNvPr>
          <p:cNvSpPr>
            <a:spLocks noGrp="1"/>
          </p:cNvSpPr>
          <p:nvPr>
            <p:ph type="body" sz="quarter" idx="20" hasCustomPrompt="1"/>
          </p:nvPr>
        </p:nvSpPr>
        <p:spPr>
          <a:xfrm>
            <a:off x="6563385" y="973231"/>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60" name="Text Placeholder 54">
            <a:extLst>
              <a:ext uri="{FF2B5EF4-FFF2-40B4-BE49-F238E27FC236}">
                <a16:creationId xmlns:a16="http://schemas.microsoft.com/office/drawing/2014/main" id="{75EBAAB8-2A67-4975-963E-8EF119D24F23}"/>
              </a:ext>
            </a:extLst>
          </p:cNvPr>
          <p:cNvSpPr>
            <a:spLocks noGrp="1"/>
          </p:cNvSpPr>
          <p:nvPr>
            <p:ph type="body" sz="quarter" idx="21" hasCustomPrompt="1"/>
          </p:nvPr>
        </p:nvSpPr>
        <p:spPr>
          <a:xfrm>
            <a:off x="6563385" y="2862006"/>
            <a:ext cx="2057400" cy="457200"/>
          </a:xfrm>
          <a:prstGeom prst="rect">
            <a:avLst/>
          </a:prstGeom>
        </p:spPr>
        <p:txBody>
          <a:bodyPr lIns="0" tIns="0" rIns="0" bIns="0"/>
          <a:lstStyle>
            <a:lvl1pPr marL="0" indent="0">
              <a:buNone/>
              <a:defRPr sz="1500">
                <a:solidFill>
                  <a:schemeClr val="tx1"/>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AGENDA TITLE TEXT LOREM IPSUM</a:t>
            </a:r>
          </a:p>
        </p:txBody>
      </p:sp>
      <p:sp>
        <p:nvSpPr>
          <p:cNvPr id="62" name="Text Placeholder 61">
            <a:extLst>
              <a:ext uri="{FF2B5EF4-FFF2-40B4-BE49-F238E27FC236}">
                <a16:creationId xmlns:a16="http://schemas.microsoft.com/office/drawing/2014/main" id="{8759F59D-6024-432D-A054-18929B337AAC}"/>
              </a:ext>
            </a:extLst>
          </p:cNvPr>
          <p:cNvSpPr>
            <a:spLocks noGrp="1"/>
          </p:cNvSpPr>
          <p:nvPr>
            <p:ph type="body" sz="quarter" idx="22" hasCustomPrompt="1"/>
          </p:nvPr>
        </p:nvSpPr>
        <p:spPr>
          <a:xfrm>
            <a:off x="251070" y="962324"/>
            <a:ext cx="442534" cy="468107"/>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1</a:t>
            </a:r>
          </a:p>
        </p:txBody>
      </p:sp>
      <p:sp>
        <p:nvSpPr>
          <p:cNvPr id="63" name="Text Placeholder 61">
            <a:extLst>
              <a:ext uri="{FF2B5EF4-FFF2-40B4-BE49-F238E27FC236}">
                <a16:creationId xmlns:a16="http://schemas.microsoft.com/office/drawing/2014/main" id="{FA7043CE-B151-49AE-8A63-69DCBE788AF2}"/>
              </a:ext>
            </a:extLst>
          </p:cNvPr>
          <p:cNvSpPr>
            <a:spLocks noGrp="1"/>
          </p:cNvSpPr>
          <p:nvPr>
            <p:ph type="body" sz="quarter" idx="23" hasCustomPrompt="1"/>
          </p:nvPr>
        </p:nvSpPr>
        <p:spPr>
          <a:xfrm>
            <a:off x="247536" y="2864142"/>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2</a:t>
            </a:r>
          </a:p>
        </p:txBody>
      </p:sp>
      <p:sp>
        <p:nvSpPr>
          <p:cNvPr id="64" name="Text Placeholder 61">
            <a:extLst>
              <a:ext uri="{FF2B5EF4-FFF2-40B4-BE49-F238E27FC236}">
                <a16:creationId xmlns:a16="http://schemas.microsoft.com/office/drawing/2014/main" id="{DAF5DAA5-2650-4AC1-A86E-CAA6DB4ED17A}"/>
              </a:ext>
            </a:extLst>
          </p:cNvPr>
          <p:cNvSpPr>
            <a:spLocks noGrp="1"/>
          </p:cNvSpPr>
          <p:nvPr>
            <p:ph type="body" sz="quarter" idx="24" hasCustomPrompt="1"/>
          </p:nvPr>
        </p:nvSpPr>
        <p:spPr>
          <a:xfrm>
            <a:off x="3159694" y="975366"/>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3</a:t>
            </a:r>
          </a:p>
        </p:txBody>
      </p:sp>
      <p:sp>
        <p:nvSpPr>
          <p:cNvPr id="65" name="Text Placeholder 61">
            <a:extLst>
              <a:ext uri="{FF2B5EF4-FFF2-40B4-BE49-F238E27FC236}">
                <a16:creationId xmlns:a16="http://schemas.microsoft.com/office/drawing/2014/main" id="{BF962EF4-32A5-4099-BCD8-1D757E5FE30B}"/>
              </a:ext>
            </a:extLst>
          </p:cNvPr>
          <p:cNvSpPr>
            <a:spLocks noGrp="1"/>
          </p:cNvSpPr>
          <p:nvPr>
            <p:ph type="body" sz="quarter" idx="25" hasCustomPrompt="1"/>
          </p:nvPr>
        </p:nvSpPr>
        <p:spPr>
          <a:xfrm>
            <a:off x="3168068" y="2864142"/>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4</a:t>
            </a:r>
          </a:p>
        </p:txBody>
      </p:sp>
      <p:sp>
        <p:nvSpPr>
          <p:cNvPr id="66" name="Text Placeholder 61">
            <a:extLst>
              <a:ext uri="{FF2B5EF4-FFF2-40B4-BE49-F238E27FC236}">
                <a16:creationId xmlns:a16="http://schemas.microsoft.com/office/drawing/2014/main" id="{817AF89B-941E-4261-82AC-55070301AC5C}"/>
              </a:ext>
            </a:extLst>
          </p:cNvPr>
          <p:cNvSpPr>
            <a:spLocks noGrp="1"/>
          </p:cNvSpPr>
          <p:nvPr>
            <p:ph type="body" sz="quarter" idx="26" hasCustomPrompt="1"/>
          </p:nvPr>
        </p:nvSpPr>
        <p:spPr>
          <a:xfrm>
            <a:off x="6099555" y="975879"/>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5</a:t>
            </a:r>
          </a:p>
        </p:txBody>
      </p:sp>
      <p:sp>
        <p:nvSpPr>
          <p:cNvPr id="67" name="Text Placeholder 61">
            <a:extLst>
              <a:ext uri="{FF2B5EF4-FFF2-40B4-BE49-F238E27FC236}">
                <a16:creationId xmlns:a16="http://schemas.microsoft.com/office/drawing/2014/main" id="{669B1C84-F860-449F-AE54-22579B25D009}"/>
              </a:ext>
            </a:extLst>
          </p:cNvPr>
          <p:cNvSpPr>
            <a:spLocks noGrp="1"/>
          </p:cNvSpPr>
          <p:nvPr>
            <p:ph type="body" sz="quarter" idx="27" hasCustomPrompt="1"/>
          </p:nvPr>
        </p:nvSpPr>
        <p:spPr>
          <a:xfrm>
            <a:off x="6107929" y="2864655"/>
            <a:ext cx="461055" cy="455065"/>
          </a:xfrm>
          <a:prstGeom prst="rect">
            <a:avLst/>
          </a:prstGeom>
        </p:spPr>
        <p:txBody>
          <a:bodyPr lIns="0" tIns="0" rIns="0" bIns="0" anchor="ctr" anchorCtr="0"/>
          <a:lstStyle>
            <a:lvl1pPr marL="0" indent="0">
              <a:buNone/>
              <a:defRPr sz="4050">
                <a:solidFill>
                  <a:srgbClr val="FAB81E"/>
                </a:solidFill>
                <a:latin typeface="+mj-lt"/>
              </a:defRPr>
            </a:lvl1pPr>
            <a:lvl2pPr>
              <a:defRPr sz="3000">
                <a:solidFill>
                  <a:schemeClr val="tx1"/>
                </a:solidFill>
                <a:latin typeface="+mj-lt"/>
              </a:defRPr>
            </a:lvl2pPr>
            <a:lvl3pPr>
              <a:defRPr sz="3000">
                <a:solidFill>
                  <a:schemeClr val="tx1"/>
                </a:solidFill>
                <a:latin typeface="+mj-lt"/>
              </a:defRPr>
            </a:lvl3pPr>
            <a:lvl4pPr>
              <a:defRPr sz="3000">
                <a:solidFill>
                  <a:schemeClr val="tx1"/>
                </a:solidFill>
                <a:latin typeface="+mj-lt"/>
              </a:defRPr>
            </a:lvl4pPr>
            <a:lvl5pPr>
              <a:defRPr sz="3000">
                <a:solidFill>
                  <a:schemeClr val="tx1"/>
                </a:solidFill>
                <a:latin typeface="+mj-lt"/>
              </a:defRPr>
            </a:lvl5pPr>
          </a:lstStyle>
          <a:p>
            <a:pPr lvl="0"/>
            <a:r>
              <a:rPr lang="en-US"/>
              <a:t>6</a:t>
            </a:r>
          </a:p>
        </p:txBody>
      </p:sp>
      <p:sp>
        <p:nvSpPr>
          <p:cNvPr id="27" name="Title Placeholder 8">
            <a:extLst>
              <a:ext uri="{FF2B5EF4-FFF2-40B4-BE49-F238E27FC236}">
                <a16:creationId xmlns:a16="http://schemas.microsoft.com/office/drawing/2014/main" id="{7BECDA62-9DA3-C840-B5D0-93109A6BC22E}"/>
              </a:ext>
            </a:extLst>
          </p:cNvPr>
          <p:cNvSpPr>
            <a:spLocks noGrp="1"/>
          </p:cNvSpPr>
          <p:nvPr>
            <p:ph type="title" hasCustomPrompt="1"/>
          </p:nvPr>
        </p:nvSpPr>
        <p:spPr>
          <a:xfrm>
            <a:off x="245266" y="221769"/>
            <a:ext cx="7168232" cy="359166"/>
          </a:xfrm>
          <a:prstGeom prst="rect">
            <a:avLst/>
          </a:prstGeom>
        </p:spPr>
        <p:txBody>
          <a:bodyPr vert="horz" lIns="91440" tIns="45720" rIns="91440" bIns="45720" rtlCol="0" anchor="ctr">
            <a:normAutofit/>
          </a:bodyPr>
          <a:lstStyle>
            <a:lvl1pPr>
              <a:defRPr>
                <a:solidFill>
                  <a:schemeClr val="tx1"/>
                </a:solidFill>
              </a:defRPr>
            </a:lvl1pPr>
          </a:lstStyle>
          <a:p>
            <a:r>
              <a:rPr lang="en-US"/>
              <a:t>Click to add &lt;TITLE&gt;</a:t>
            </a:r>
          </a:p>
        </p:txBody>
      </p:sp>
      <p:sp>
        <p:nvSpPr>
          <p:cNvPr id="34" name="Date Placeholder 3">
            <a:extLst>
              <a:ext uri="{FF2B5EF4-FFF2-40B4-BE49-F238E27FC236}">
                <a16:creationId xmlns:a16="http://schemas.microsoft.com/office/drawing/2014/main" id="{7672EB68-0408-0846-AF9E-263BDC0BC97B}"/>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tx1"/>
                </a:solidFill>
              </a:defRPr>
            </a:lvl1pPr>
          </a:lstStyle>
          <a:p>
            <a:fld id="{BF765354-2516-7044-9511-828D624A63DE}" type="datetime2">
              <a:rPr lang="en-GB" smtClean="0"/>
              <a:t>Friday, 17 March 2023</a:t>
            </a:fld>
            <a:endParaRPr lang="en-US"/>
          </a:p>
        </p:txBody>
      </p:sp>
      <p:sp>
        <p:nvSpPr>
          <p:cNvPr id="36" name="Footer Placeholder 4">
            <a:extLst>
              <a:ext uri="{FF2B5EF4-FFF2-40B4-BE49-F238E27FC236}">
                <a16:creationId xmlns:a16="http://schemas.microsoft.com/office/drawing/2014/main" id="{0B63705F-966A-6949-B59E-9D266142EE4B}"/>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tx1"/>
                </a:solidFill>
              </a:defRPr>
            </a:lvl1pPr>
          </a:lstStyle>
          <a:p>
            <a:r>
              <a:rPr lang="en-US"/>
              <a:t>Presentation title</a:t>
            </a:r>
          </a:p>
        </p:txBody>
      </p:sp>
    </p:spTree>
    <p:extLst>
      <p:ext uri="{BB962C8B-B14F-4D97-AF65-F5344CB8AC3E}">
        <p14:creationId xmlns:p14="http://schemas.microsoft.com/office/powerpoint/2010/main" val="1387681919"/>
      </p:ext>
    </p:extLst>
  </p:cSld>
  <p:clrMapOvr>
    <a:overrideClrMapping bg1="dk1" tx1="lt1" bg2="dk2" tx2="lt2" accent1="accent1" accent2="accent2" accent3="accent3" accent4="accent4" accent5="accent5" accent6="accent6" hlink="hlink" folHlink="folHlink"/>
  </p:clrMapOvr>
  <p:transition/>
  <p:extLst>
    <p:ext uri="{DCECCB84-F9BA-43D5-87BE-67443E8EF086}">
      <p15:sldGuideLst xmlns:p15="http://schemas.microsoft.com/office/powerpoint/2012/main">
        <p15:guide id="1" pos="325">
          <p15:clr>
            <a:srgbClr val="FBAE40"/>
          </p15:clr>
        </p15:guide>
        <p15:guide id="2" pos="735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Multi column_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1" name="Title Placeholder 8">
            <a:extLst>
              <a:ext uri="{FF2B5EF4-FFF2-40B4-BE49-F238E27FC236}">
                <a16:creationId xmlns:a16="http://schemas.microsoft.com/office/drawing/2014/main" id="{26885F64-41D2-4B3F-8B97-C7414789FCCB}"/>
              </a:ext>
            </a:extLst>
          </p:cNvPr>
          <p:cNvSpPr>
            <a:spLocks noGrp="1"/>
          </p:cNvSpPr>
          <p:nvPr>
            <p:ph type="title" hasCustomPrompt="1"/>
          </p:nvPr>
        </p:nvSpPr>
        <p:spPr>
          <a:xfrm>
            <a:off x="245266" y="221769"/>
            <a:ext cx="7168232" cy="359166"/>
          </a:xfrm>
          <a:prstGeom prst="rect">
            <a:avLst/>
          </a:prstGeom>
        </p:spPr>
        <p:txBody>
          <a:bodyPr vert="horz" lIns="91440" tIns="45720" rIns="91440" bIns="45720" rtlCol="0" anchor="ctr">
            <a:normAutofit/>
          </a:bodyPr>
          <a:lstStyle>
            <a:lvl1pPr>
              <a:defRPr/>
            </a:lvl1pPr>
          </a:lstStyle>
          <a:p>
            <a:r>
              <a:rPr lang="en-US"/>
              <a:t>Click to add &lt;TITLE&gt;</a:t>
            </a:r>
          </a:p>
        </p:txBody>
      </p:sp>
      <p:sp>
        <p:nvSpPr>
          <p:cNvPr id="484" name="Picture Placeholder 60">
            <a:extLst>
              <a:ext uri="{FF2B5EF4-FFF2-40B4-BE49-F238E27FC236}">
                <a16:creationId xmlns:a16="http://schemas.microsoft.com/office/drawing/2014/main" id="{5E90562C-EFB3-0041-8C2A-42C47B788E0E}"/>
              </a:ext>
            </a:extLst>
          </p:cNvPr>
          <p:cNvSpPr>
            <a:spLocks noGrp="1"/>
          </p:cNvSpPr>
          <p:nvPr>
            <p:ph type="pic" sz="quarter" idx="38"/>
          </p:nvPr>
        </p:nvSpPr>
        <p:spPr>
          <a:xfrm>
            <a:off x="265931" y="727442"/>
            <a:ext cx="2717419" cy="916953"/>
          </a:xfrm>
          <a:prstGeom prst="rect">
            <a:avLst/>
          </a:prstGeom>
        </p:spPr>
        <p:txBody>
          <a:bodyPr/>
          <a:lstStyle>
            <a:lvl1pPr marL="0" indent="0">
              <a:buNone/>
              <a:defRPr/>
            </a:lvl1pPr>
          </a:lstStyle>
          <a:p>
            <a:endParaRPr lang="en-US"/>
          </a:p>
        </p:txBody>
      </p:sp>
      <p:sp>
        <p:nvSpPr>
          <p:cNvPr id="490" name="Text Placeholder 16">
            <a:extLst>
              <a:ext uri="{FF2B5EF4-FFF2-40B4-BE49-F238E27FC236}">
                <a16:creationId xmlns:a16="http://schemas.microsoft.com/office/drawing/2014/main" id="{674726FD-3745-4541-A92A-5C1173E52426}"/>
              </a:ext>
            </a:extLst>
          </p:cNvPr>
          <p:cNvSpPr>
            <a:spLocks noGrp="1"/>
          </p:cNvSpPr>
          <p:nvPr userDrawn="1">
            <p:ph type="body" sz="quarter" idx="28" hasCustomPrompt="1"/>
          </p:nvPr>
        </p:nvSpPr>
        <p:spPr>
          <a:xfrm>
            <a:off x="265931" y="2049039"/>
            <a:ext cx="2722768" cy="2629097"/>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491" name="Text Placeholder 54">
            <a:extLst>
              <a:ext uri="{FF2B5EF4-FFF2-40B4-BE49-F238E27FC236}">
                <a16:creationId xmlns:a16="http://schemas.microsoft.com/office/drawing/2014/main" id="{D4E02AD5-4108-B343-B8B6-41C176353A12}"/>
              </a:ext>
            </a:extLst>
          </p:cNvPr>
          <p:cNvSpPr>
            <a:spLocks noGrp="1"/>
          </p:cNvSpPr>
          <p:nvPr userDrawn="1">
            <p:ph type="body" sz="quarter" idx="29" hasCustomPrompt="1"/>
          </p:nvPr>
        </p:nvSpPr>
        <p:spPr>
          <a:xfrm>
            <a:off x="336352" y="1730038"/>
            <a:ext cx="2483507" cy="249365"/>
          </a:xfrm>
          <a:prstGeom prst="rect">
            <a:avLst/>
          </a:prstGeom>
        </p:spPr>
        <p:txBody>
          <a:bodyPr lIns="0" tIns="0" rIns="0" bIns="0"/>
          <a:lstStyle>
            <a:lvl1pPr marL="0" indent="0">
              <a:buNone/>
              <a:defRPr sz="1200">
                <a:solidFill>
                  <a:schemeClr val="tx2"/>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
        <p:nvSpPr>
          <p:cNvPr id="22" name="Date Placeholder 3">
            <a:extLst>
              <a:ext uri="{FF2B5EF4-FFF2-40B4-BE49-F238E27FC236}">
                <a16:creationId xmlns:a16="http://schemas.microsoft.com/office/drawing/2014/main" id="{A75AEE32-A9FB-4E4F-9179-A95C3D3147C1}"/>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56A5CCA2-8616-D047-A7F9-7E7CDD926D76}" type="datetime2">
              <a:rPr lang="en-GB" smtClean="0"/>
              <a:pPr/>
              <a:t>Friday, 17 March 2023</a:t>
            </a:fld>
            <a:endParaRPr lang="en-US"/>
          </a:p>
        </p:txBody>
      </p:sp>
      <p:sp>
        <p:nvSpPr>
          <p:cNvPr id="23" name="Footer Placeholder 4">
            <a:extLst>
              <a:ext uri="{FF2B5EF4-FFF2-40B4-BE49-F238E27FC236}">
                <a16:creationId xmlns:a16="http://schemas.microsoft.com/office/drawing/2014/main" id="{C2F73968-AB81-3249-BFEB-60814CB89A61}"/>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19" name="Picture Placeholder 60">
            <a:extLst>
              <a:ext uri="{FF2B5EF4-FFF2-40B4-BE49-F238E27FC236}">
                <a16:creationId xmlns:a16="http://schemas.microsoft.com/office/drawing/2014/main" id="{E07836E8-225F-5305-EBF6-B2393065531A}"/>
              </a:ext>
            </a:extLst>
          </p:cNvPr>
          <p:cNvSpPr>
            <a:spLocks noGrp="1"/>
          </p:cNvSpPr>
          <p:nvPr>
            <p:ph type="pic" sz="quarter" idx="39"/>
          </p:nvPr>
        </p:nvSpPr>
        <p:spPr>
          <a:xfrm>
            <a:off x="3213237" y="727442"/>
            <a:ext cx="2717419" cy="916953"/>
          </a:xfrm>
          <a:prstGeom prst="rect">
            <a:avLst/>
          </a:prstGeom>
        </p:spPr>
        <p:txBody>
          <a:bodyPr/>
          <a:lstStyle>
            <a:lvl1pPr marL="0" indent="0">
              <a:buNone/>
              <a:defRPr/>
            </a:lvl1pPr>
          </a:lstStyle>
          <a:p>
            <a:endParaRPr lang="en-US"/>
          </a:p>
        </p:txBody>
      </p:sp>
      <p:sp>
        <p:nvSpPr>
          <p:cNvPr id="20" name="Text Placeholder 16">
            <a:extLst>
              <a:ext uri="{FF2B5EF4-FFF2-40B4-BE49-F238E27FC236}">
                <a16:creationId xmlns:a16="http://schemas.microsoft.com/office/drawing/2014/main" id="{8CA2DBAE-5075-905B-0286-26FB7837047F}"/>
              </a:ext>
            </a:extLst>
          </p:cNvPr>
          <p:cNvSpPr>
            <a:spLocks noGrp="1"/>
          </p:cNvSpPr>
          <p:nvPr>
            <p:ph type="body" sz="quarter" idx="40" hasCustomPrompt="1"/>
          </p:nvPr>
        </p:nvSpPr>
        <p:spPr>
          <a:xfrm>
            <a:off x="3213237" y="2049039"/>
            <a:ext cx="2722768" cy="2629097"/>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24" name="Text Placeholder 54">
            <a:extLst>
              <a:ext uri="{FF2B5EF4-FFF2-40B4-BE49-F238E27FC236}">
                <a16:creationId xmlns:a16="http://schemas.microsoft.com/office/drawing/2014/main" id="{0F40B964-5C2D-58E0-F644-D28A3BC3E0EA}"/>
              </a:ext>
            </a:extLst>
          </p:cNvPr>
          <p:cNvSpPr>
            <a:spLocks noGrp="1"/>
          </p:cNvSpPr>
          <p:nvPr>
            <p:ph type="body" sz="quarter" idx="41" hasCustomPrompt="1"/>
          </p:nvPr>
        </p:nvSpPr>
        <p:spPr>
          <a:xfrm>
            <a:off x="3283658" y="1730038"/>
            <a:ext cx="2483507" cy="249365"/>
          </a:xfrm>
          <a:prstGeom prst="rect">
            <a:avLst/>
          </a:prstGeom>
        </p:spPr>
        <p:txBody>
          <a:bodyPr lIns="0" tIns="0" rIns="0" bIns="0"/>
          <a:lstStyle>
            <a:lvl1pPr marL="0" indent="0">
              <a:buNone/>
              <a:defRPr sz="1200">
                <a:solidFill>
                  <a:schemeClr val="tx2"/>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
        <p:nvSpPr>
          <p:cNvPr id="25" name="Picture Placeholder 60">
            <a:extLst>
              <a:ext uri="{FF2B5EF4-FFF2-40B4-BE49-F238E27FC236}">
                <a16:creationId xmlns:a16="http://schemas.microsoft.com/office/drawing/2014/main" id="{5B49F477-40EC-F465-84A6-58F7313CE9DF}"/>
              </a:ext>
            </a:extLst>
          </p:cNvPr>
          <p:cNvSpPr>
            <a:spLocks noGrp="1"/>
          </p:cNvSpPr>
          <p:nvPr>
            <p:ph type="pic" sz="quarter" idx="42"/>
          </p:nvPr>
        </p:nvSpPr>
        <p:spPr>
          <a:xfrm>
            <a:off x="6160545" y="727442"/>
            <a:ext cx="2717419" cy="916953"/>
          </a:xfrm>
          <a:prstGeom prst="rect">
            <a:avLst/>
          </a:prstGeom>
        </p:spPr>
        <p:txBody>
          <a:bodyPr/>
          <a:lstStyle>
            <a:lvl1pPr marL="0" indent="0">
              <a:buNone/>
              <a:defRPr/>
            </a:lvl1pPr>
          </a:lstStyle>
          <a:p>
            <a:endParaRPr lang="en-US"/>
          </a:p>
        </p:txBody>
      </p:sp>
      <p:sp>
        <p:nvSpPr>
          <p:cNvPr id="26" name="Text Placeholder 16">
            <a:extLst>
              <a:ext uri="{FF2B5EF4-FFF2-40B4-BE49-F238E27FC236}">
                <a16:creationId xmlns:a16="http://schemas.microsoft.com/office/drawing/2014/main" id="{F1F6AA17-8DE5-471D-1AEC-145E97C6E8CA}"/>
              </a:ext>
            </a:extLst>
          </p:cNvPr>
          <p:cNvSpPr>
            <a:spLocks noGrp="1"/>
          </p:cNvSpPr>
          <p:nvPr>
            <p:ph type="body" sz="quarter" idx="43" hasCustomPrompt="1"/>
          </p:nvPr>
        </p:nvSpPr>
        <p:spPr>
          <a:xfrm>
            <a:off x="6160545" y="2049039"/>
            <a:ext cx="2722768" cy="2629097"/>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27" name="Text Placeholder 54">
            <a:extLst>
              <a:ext uri="{FF2B5EF4-FFF2-40B4-BE49-F238E27FC236}">
                <a16:creationId xmlns:a16="http://schemas.microsoft.com/office/drawing/2014/main" id="{884F3DAF-F68E-5EA4-C64D-A876C69DF9B7}"/>
              </a:ext>
            </a:extLst>
          </p:cNvPr>
          <p:cNvSpPr>
            <a:spLocks noGrp="1"/>
          </p:cNvSpPr>
          <p:nvPr>
            <p:ph type="body" sz="quarter" idx="44" hasCustomPrompt="1"/>
          </p:nvPr>
        </p:nvSpPr>
        <p:spPr>
          <a:xfrm>
            <a:off x="6230965" y="1730038"/>
            <a:ext cx="2483507" cy="249365"/>
          </a:xfrm>
          <a:prstGeom prst="rect">
            <a:avLst/>
          </a:prstGeom>
        </p:spPr>
        <p:txBody>
          <a:bodyPr lIns="0" tIns="0" rIns="0" bIns="0"/>
          <a:lstStyle>
            <a:lvl1pPr marL="0" indent="0">
              <a:buNone/>
              <a:defRPr sz="1200">
                <a:solidFill>
                  <a:schemeClr val="tx2"/>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Tree>
    <p:extLst>
      <p:ext uri="{BB962C8B-B14F-4D97-AF65-F5344CB8AC3E}">
        <p14:creationId xmlns:p14="http://schemas.microsoft.com/office/powerpoint/2010/main" val="5958354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Multi column_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1A3FD2-BBC5-4072-ADF6-4AB59F710AF9}"/>
              </a:ext>
            </a:extLst>
          </p:cNvPr>
          <p:cNvGraphicFramePr>
            <a:graphicFrameLocks noChangeAspect="1"/>
          </p:cNvGraphicFramePr>
          <p:nvPr userDrawn="1">
            <p:custDataLst>
              <p:tags r:id="rId1"/>
            </p:custDataLst>
            <p:extLst>
              <p:ext uri="{D42A27DB-BD31-4B8C-83A1-F6EECF244321}">
                <p14:modId xmlns:p14="http://schemas.microsoft.com/office/powerpoint/2010/main" val="158414266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6" imgH="416" progId="TCLayout.ActiveDocument.1">
                  <p:embed/>
                </p:oleObj>
              </mc:Choice>
              <mc:Fallback>
                <p:oleObj name="think-cell Folie" r:id="rId3" imgW="416" imgH="416" progId="TCLayout.ActiveDocument.1">
                  <p:embed/>
                  <p:pic>
                    <p:nvPicPr>
                      <p:cNvPr id="3" name="Object 2" hidden="1">
                        <a:extLst>
                          <a:ext uri="{FF2B5EF4-FFF2-40B4-BE49-F238E27FC236}">
                            <a16:creationId xmlns:a16="http://schemas.microsoft.com/office/drawing/2014/main" id="{411A3FD2-BBC5-4072-ADF6-4AB59F710AF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1" name="Title Placeholder 8">
            <a:extLst>
              <a:ext uri="{FF2B5EF4-FFF2-40B4-BE49-F238E27FC236}">
                <a16:creationId xmlns:a16="http://schemas.microsoft.com/office/drawing/2014/main" id="{26885F64-41D2-4B3F-8B97-C7414789FCCB}"/>
              </a:ext>
            </a:extLst>
          </p:cNvPr>
          <p:cNvSpPr>
            <a:spLocks noGrp="1"/>
          </p:cNvSpPr>
          <p:nvPr>
            <p:ph type="title" hasCustomPrompt="1"/>
          </p:nvPr>
        </p:nvSpPr>
        <p:spPr>
          <a:xfrm>
            <a:off x="245266" y="221769"/>
            <a:ext cx="7168232" cy="359166"/>
          </a:xfrm>
          <a:prstGeom prst="rect">
            <a:avLst/>
          </a:prstGeom>
        </p:spPr>
        <p:txBody>
          <a:bodyPr vert="horz" lIns="91440" tIns="45720" rIns="91440" bIns="45720" rtlCol="0" anchor="ctr">
            <a:normAutofit/>
          </a:bodyPr>
          <a:lstStyle>
            <a:lvl1pPr>
              <a:defRPr/>
            </a:lvl1pPr>
          </a:lstStyle>
          <a:p>
            <a:r>
              <a:rPr lang="en-US"/>
              <a:t>Click to add &lt;TITLE&gt;</a:t>
            </a:r>
          </a:p>
        </p:txBody>
      </p:sp>
      <p:sp>
        <p:nvSpPr>
          <p:cNvPr id="484" name="Picture Placeholder 60">
            <a:extLst>
              <a:ext uri="{FF2B5EF4-FFF2-40B4-BE49-F238E27FC236}">
                <a16:creationId xmlns:a16="http://schemas.microsoft.com/office/drawing/2014/main" id="{5E90562C-EFB3-0041-8C2A-42C47B788E0E}"/>
              </a:ext>
            </a:extLst>
          </p:cNvPr>
          <p:cNvSpPr>
            <a:spLocks noGrp="1"/>
          </p:cNvSpPr>
          <p:nvPr>
            <p:ph type="pic" sz="quarter" idx="38"/>
          </p:nvPr>
        </p:nvSpPr>
        <p:spPr>
          <a:xfrm>
            <a:off x="265931" y="727442"/>
            <a:ext cx="4018500" cy="916953"/>
          </a:xfrm>
          <a:prstGeom prst="rect">
            <a:avLst/>
          </a:prstGeom>
        </p:spPr>
        <p:txBody>
          <a:bodyPr/>
          <a:lstStyle>
            <a:lvl1pPr marL="0" indent="0">
              <a:buNone/>
              <a:defRPr/>
            </a:lvl1pPr>
          </a:lstStyle>
          <a:p>
            <a:endParaRPr lang="en-US"/>
          </a:p>
        </p:txBody>
      </p:sp>
      <p:sp>
        <p:nvSpPr>
          <p:cNvPr id="490" name="Text Placeholder 16">
            <a:extLst>
              <a:ext uri="{FF2B5EF4-FFF2-40B4-BE49-F238E27FC236}">
                <a16:creationId xmlns:a16="http://schemas.microsoft.com/office/drawing/2014/main" id="{674726FD-3745-4541-A92A-5C1173E52426}"/>
              </a:ext>
            </a:extLst>
          </p:cNvPr>
          <p:cNvSpPr>
            <a:spLocks noGrp="1"/>
          </p:cNvSpPr>
          <p:nvPr userDrawn="1">
            <p:ph type="body" sz="quarter" idx="28" hasCustomPrompt="1"/>
          </p:nvPr>
        </p:nvSpPr>
        <p:spPr>
          <a:xfrm>
            <a:off x="265930" y="2049039"/>
            <a:ext cx="4061141" cy="2629097"/>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491" name="Text Placeholder 54">
            <a:extLst>
              <a:ext uri="{FF2B5EF4-FFF2-40B4-BE49-F238E27FC236}">
                <a16:creationId xmlns:a16="http://schemas.microsoft.com/office/drawing/2014/main" id="{D4E02AD5-4108-B343-B8B6-41C176353A12}"/>
              </a:ext>
            </a:extLst>
          </p:cNvPr>
          <p:cNvSpPr>
            <a:spLocks noGrp="1"/>
          </p:cNvSpPr>
          <p:nvPr userDrawn="1">
            <p:ph type="body" sz="quarter" idx="29" hasCustomPrompt="1"/>
          </p:nvPr>
        </p:nvSpPr>
        <p:spPr>
          <a:xfrm>
            <a:off x="336352" y="1730038"/>
            <a:ext cx="3672593" cy="249365"/>
          </a:xfrm>
          <a:prstGeom prst="rect">
            <a:avLst/>
          </a:prstGeom>
        </p:spPr>
        <p:txBody>
          <a:bodyPr lIns="0" tIns="0" rIns="0" bIns="0"/>
          <a:lstStyle>
            <a:lvl1pPr marL="0" indent="0">
              <a:buNone/>
              <a:defRPr sz="1200">
                <a:solidFill>
                  <a:schemeClr val="tx2"/>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
        <p:nvSpPr>
          <p:cNvPr id="22" name="Date Placeholder 3">
            <a:extLst>
              <a:ext uri="{FF2B5EF4-FFF2-40B4-BE49-F238E27FC236}">
                <a16:creationId xmlns:a16="http://schemas.microsoft.com/office/drawing/2014/main" id="{A75AEE32-A9FB-4E4F-9179-A95C3D3147C1}"/>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CC5A80A8-5C99-624A-803B-6F3B5B6A8B03}" type="datetime2">
              <a:rPr lang="en-GB" smtClean="0"/>
              <a:pPr/>
              <a:t>Friday, 17 March 2023</a:t>
            </a:fld>
            <a:endParaRPr lang="en-US"/>
          </a:p>
        </p:txBody>
      </p:sp>
      <p:sp>
        <p:nvSpPr>
          <p:cNvPr id="23" name="Footer Placeholder 4">
            <a:extLst>
              <a:ext uri="{FF2B5EF4-FFF2-40B4-BE49-F238E27FC236}">
                <a16:creationId xmlns:a16="http://schemas.microsoft.com/office/drawing/2014/main" id="{C2F73968-AB81-3249-BFEB-60814CB89A61}"/>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19" name="Picture Placeholder 60">
            <a:extLst>
              <a:ext uri="{FF2B5EF4-FFF2-40B4-BE49-F238E27FC236}">
                <a16:creationId xmlns:a16="http://schemas.microsoft.com/office/drawing/2014/main" id="{E07836E8-225F-5305-EBF6-B2393065531A}"/>
              </a:ext>
            </a:extLst>
          </p:cNvPr>
          <p:cNvSpPr>
            <a:spLocks noGrp="1"/>
          </p:cNvSpPr>
          <p:nvPr>
            <p:ph type="pic" sz="quarter" idx="39"/>
          </p:nvPr>
        </p:nvSpPr>
        <p:spPr>
          <a:xfrm>
            <a:off x="4859571" y="727442"/>
            <a:ext cx="4018500" cy="916953"/>
          </a:xfrm>
          <a:prstGeom prst="rect">
            <a:avLst/>
          </a:prstGeom>
        </p:spPr>
        <p:txBody>
          <a:bodyPr/>
          <a:lstStyle>
            <a:lvl1pPr marL="0" indent="0">
              <a:buNone/>
              <a:defRPr/>
            </a:lvl1pPr>
          </a:lstStyle>
          <a:p>
            <a:endParaRPr lang="en-US"/>
          </a:p>
        </p:txBody>
      </p:sp>
      <p:sp>
        <p:nvSpPr>
          <p:cNvPr id="20" name="Text Placeholder 16">
            <a:extLst>
              <a:ext uri="{FF2B5EF4-FFF2-40B4-BE49-F238E27FC236}">
                <a16:creationId xmlns:a16="http://schemas.microsoft.com/office/drawing/2014/main" id="{8CA2DBAE-5075-905B-0286-26FB7837047F}"/>
              </a:ext>
            </a:extLst>
          </p:cNvPr>
          <p:cNvSpPr>
            <a:spLocks noGrp="1"/>
          </p:cNvSpPr>
          <p:nvPr>
            <p:ph type="body" sz="quarter" idx="40" hasCustomPrompt="1"/>
          </p:nvPr>
        </p:nvSpPr>
        <p:spPr>
          <a:xfrm>
            <a:off x="4816930" y="2049039"/>
            <a:ext cx="4061141" cy="2629097"/>
          </a:xfrm>
          <a:prstGeom prst="rect">
            <a:avLst/>
          </a:prstGeom>
          <a:solidFill>
            <a:srgbClr val="FBB800"/>
          </a:solidFill>
        </p:spPr>
        <p:txBody>
          <a:bodyPr lIns="180000" tIns="180000" rIns="180000" bIns="180000"/>
          <a:lstStyle>
            <a:lvl1pPr marL="128588" indent="-128588" algn="l">
              <a:spcAft>
                <a:spcPts val="450"/>
              </a:spcAft>
              <a:buClr>
                <a:schemeClr val="tx2"/>
              </a:buClr>
              <a:buFont typeface="Arial" panose="020B0604020202020204" pitchFamily="34" charset="0"/>
              <a:buChar char="•"/>
              <a:defRPr sz="900">
                <a:solidFill>
                  <a:schemeClr val="tx1"/>
                </a:solidFill>
                <a:latin typeface="Roboto" panose="02000000000000000000" pitchFamily="2" charset="0"/>
                <a:ea typeface="Roboto" panose="02000000000000000000" pitchFamily="2" charset="0"/>
              </a:defRPr>
            </a:lvl1pPr>
            <a:lvl2pPr algn="ctr">
              <a:defRPr sz="1800">
                <a:solidFill>
                  <a:schemeClr val="bg1">
                    <a:lumMod val="85000"/>
                  </a:schemeClr>
                </a:solidFill>
                <a:latin typeface="Roboto" panose="02000000000000000000" pitchFamily="2" charset="0"/>
                <a:ea typeface="Roboto" panose="02000000000000000000" pitchFamily="2" charset="0"/>
              </a:defRPr>
            </a:lvl2pPr>
            <a:lvl3pPr algn="ctr">
              <a:defRPr sz="1800">
                <a:solidFill>
                  <a:schemeClr val="bg1">
                    <a:lumMod val="85000"/>
                  </a:schemeClr>
                </a:solidFill>
                <a:latin typeface="Roboto" panose="02000000000000000000" pitchFamily="2" charset="0"/>
                <a:ea typeface="Roboto" panose="02000000000000000000" pitchFamily="2" charset="0"/>
              </a:defRPr>
            </a:lvl3pPr>
            <a:lvl4pPr algn="ctr">
              <a:defRPr sz="1800">
                <a:solidFill>
                  <a:schemeClr val="bg1">
                    <a:lumMod val="85000"/>
                  </a:schemeClr>
                </a:solidFill>
                <a:latin typeface="Roboto" panose="02000000000000000000" pitchFamily="2" charset="0"/>
                <a:ea typeface="Roboto" panose="02000000000000000000" pitchFamily="2" charset="0"/>
              </a:defRPr>
            </a:lvl4pPr>
            <a:lvl5pPr algn="ctr">
              <a:defRPr sz="1800">
                <a:solidFill>
                  <a:schemeClr val="bg1">
                    <a:lumMod val="85000"/>
                  </a:schemeClr>
                </a:solidFill>
                <a:latin typeface="Roboto" panose="02000000000000000000" pitchFamily="2" charset="0"/>
                <a:ea typeface="Roboto" panose="02000000000000000000" pitchFamily="2" charset="0"/>
              </a:defRPr>
            </a:lvl5pPr>
          </a:lstStyle>
          <a:p>
            <a:pPr lvl="0"/>
            <a:r>
              <a:rPr lang="en-US"/>
              <a:t>Item</a:t>
            </a:r>
          </a:p>
        </p:txBody>
      </p:sp>
      <p:sp>
        <p:nvSpPr>
          <p:cNvPr id="24" name="Text Placeholder 54">
            <a:extLst>
              <a:ext uri="{FF2B5EF4-FFF2-40B4-BE49-F238E27FC236}">
                <a16:creationId xmlns:a16="http://schemas.microsoft.com/office/drawing/2014/main" id="{0F40B964-5C2D-58E0-F644-D28A3BC3E0EA}"/>
              </a:ext>
            </a:extLst>
          </p:cNvPr>
          <p:cNvSpPr>
            <a:spLocks noGrp="1"/>
          </p:cNvSpPr>
          <p:nvPr>
            <p:ph type="body" sz="quarter" idx="41" hasCustomPrompt="1"/>
          </p:nvPr>
        </p:nvSpPr>
        <p:spPr>
          <a:xfrm>
            <a:off x="4929991" y="1730038"/>
            <a:ext cx="3781301" cy="249365"/>
          </a:xfrm>
          <a:prstGeom prst="rect">
            <a:avLst/>
          </a:prstGeom>
        </p:spPr>
        <p:txBody>
          <a:bodyPr lIns="0" tIns="0" rIns="0" bIns="0"/>
          <a:lstStyle>
            <a:lvl1pPr marL="0" indent="0">
              <a:buNone/>
              <a:defRPr sz="1200">
                <a:solidFill>
                  <a:schemeClr val="tx2"/>
                </a:solidFill>
                <a:latin typeface="+mj-lt"/>
              </a:defRPr>
            </a:lvl1pPr>
            <a:lvl2pPr>
              <a:defRPr sz="1500">
                <a:solidFill>
                  <a:schemeClr val="accent4"/>
                </a:solidFill>
                <a:latin typeface="+mj-lt"/>
              </a:defRPr>
            </a:lvl2pPr>
            <a:lvl3pPr>
              <a:defRPr sz="1500">
                <a:solidFill>
                  <a:schemeClr val="accent4"/>
                </a:solidFill>
                <a:latin typeface="+mj-lt"/>
              </a:defRPr>
            </a:lvl3pPr>
            <a:lvl4pPr>
              <a:defRPr sz="1500">
                <a:solidFill>
                  <a:schemeClr val="accent4"/>
                </a:solidFill>
                <a:latin typeface="+mj-lt"/>
              </a:defRPr>
            </a:lvl4pPr>
            <a:lvl5pPr>
              <a:defRPr sz="1500">
                <a:solidFill>
                  <a:schemeClr val="accent4"/>
                </a:solidFill>
                <a:latin typeface="+mj-lt"/>
              </a:defRPr>
            </a:lvl5pPr>
          </a:lstStyle>
          <a:p>
            <a:pPr lvl="0"/>
            <a:r>
              <a:rPr lang="en-US"/>
              <a:t>Title</a:t>
            </a:r>
          </a:p>
        </p:txBody>
      </p:sp>
    </p:spTree>
    <p:extLst>
      <p:ext uri="{BB962C8B-B14F-4D97-AF65-F5344CB8AC3E}">
        <p14:creationId xmlns:p14="http://schemas.microsoft.com/office/powerpoint/2010/main" val="24557608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AED913E8-170B-2743-93DB-4120ADC950B4}"/>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F088B8F0-9571-4649-BC4C-07907C8B83C0}" type="datetime2">
              <a:rPr lang="en-GB" smtClean="0"/>
              <a:t>Friday, 17 March 2023</a:t>
            </a:fld>
            <a:endParaRPr lang="en-US"/>
          </a:p>
        </p:txBody>
      </p:sp>
      <p:sp>
        <p:nvSpPr>
          <p:cNvPr id="8" name="Footer Placeholder 4">
            <a:extLst>
              <a:ext uri="{FF2B5EF4-FFF2-40B4-BE49-F238E27FC236}">
                <a16:creationId xmlns:a16="http://schemas.microsoft.com/office/drawing/2014/main" id="{BCBF0602-F811-8349-947C-E7B1E354B060}"/>
              </a:ext>
            </a:extLst>
          </p:cNvPr>
          <p:cNvSpPr>
            <a:spLocks noGrp="1"/>
          </p:cNvSpPr>
          <p:nvPr>
            <p:ph type="ftr" sz="quarter" idx="3"/>
          </p:nvPr>
        </p:nvSpPr>
        <p:spPr>
          <a:xfrm>
            <a:off x="180727" y="4839618"/>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Tree>
    <p:extLst>
      <p:ext uri="{BB962C8B-B14F-4D97-AF65-F5344CB8AC3E}">
        <p14:creationId xmlns:p14="http://schemas.microsoft.com/office/powerpoint/2010/main" val="3924610495"/>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AED913E8-170B-2743-93DB-4120ADC950B4}"/>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EE25CA6C-80A3-E44D-9046-77036B8FEBB5}" type="datetime2">
              <a:rPr lang="en-GB" smtClean="0"/>
              <a:t>Friday, 17 March 2023</a:t>
            </a:fld>
            <a:endParaRPr lang="en-US"/>
          </a:p>
        </p:txBody>
      </p:sp>
      <p:sp>
        <p:nvSpPr>
          <p:cNvPr id="8" name="Footer Placeholder 4">
            <a:extLst>
              <a:ext uri="{FF2B5EF4-FFF2-40B4-BE49-F238E27FC236}">
                <a16:creationId xmlns:a16="http://schemas.microsoft.com/office/drawing/2014/main" id="{BCBF0602-F811-8349-947C-E7B1E354B060}"/>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4" name="Title Placeholder 8">
            <a:extLst>
              <a:ext uri="{FF2B5EF4-FFF2-40B4-BE49-F238E27FC236}">
                <a16:creationId xmlns:a16="http://schemas.microsoft.com/office/drawing/2014/main" id="{8EE34546-709A-5AA9-2E21-ACD4F723D876}"/>
              </a:ext>
            </a:extLst>
          </p:cNvPr>
          <p:cNvSpPr>
            <a:spLocks noGrp="1"/>
          </p:cNvSpPr>
          <p:nvPr>
            <p:ph type="title" hasCustomPrompt="1"/>
          </p:nvPr>
        </p:nvSpPr>
        <p:spPr>
          <a:xfrm>
            <a:off x="245266" y="221769"/>
            <a:ext cx="4628813" cy="359166"/>
          </a:xfrm>
          <a:prstGeom prst="rect">
            <a:avLst/>
          </a:prstGeom>
        </p:spPr>
        <p:txBody>
          <a:bodyPr vert="horz" lIns="91440" tIns="45720" rIns="91440" bIns="45720" rtlCol="0" anchor="ctr">
            <a:normAutofit/>
          </a:bodyPr>
          <a:lstStyle>
            <a:lvl1pPr>
              <a:defRPr/>
            </a:lvl1pPr>
          </a:lstStyle>
          <a:p>
            <a:r>
              <a:rPr lang="en-US"/>
              <a:t>Click to add &lt;TITLE&gt;</a:t>
            </a:r>
          </a:p>
        </p:txBody>
      </p:sp>
      <p:sp>
        <p:nvSpPr>
          <p:cNvPr id="5" name="Text Placeholder 3">
            <a:extLst>
              <a:ext uri="{FF2B5EF4-FFF2-40B4-BE49-F238E27FC236}">
                <a16:creationId xmlns:a16="http://schemas.microsoft.com/office/drawing/2014/main" id="{0278A902-13D6-F255-7623-20A2ADB7E723}"/>
              </a:ext>
            </a:extLst>
          </p:cNvPr>
          <p:cNvSpPr>
            <a:spLocks noGrp="1"/>
          </p:cNvSpPr>
          <p:nvPr>
            <p:ph type="body" sz="quarter" idx="10"/>
          </p:nvPr>
        </p:nvSpPr>
        <p:spPr>
          <a:xfrm>
            <a:off x="251223" y="1066800"/>
            <a:ext cx="4622856" cy="335994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Picture Placeholder 2">
            <a:extLst>
              <a:ext uri="{FF2B5EF4-FFF2-40B4-BE49-F238E27FC236}">
                <a16:creationId xmlns:a16="http://schemas.microsoft.com/office/drawing/2014/main" id="{B4BACACC-E783-B2B6-1829-2C52B167CD16}"/>
              </a:ext>
            </a:extLst>
          </p:cNvPr>
          <p:cNvSpPr>
            <a:spLocks noGrp="1"/>
          </p:cNvSpPr>
          <p:nvPr>
            <p:ph type="pic" sz="quarter" idx="11"/>
          </p:nvPr>
        </p:nvSpPr>
        <p:spPr>
          <a:xfrm>
            <a:off x="5150552" y="0"/>
            <a:ext cx="3993448" cy="5143500"/>
          </a:xfrm>
          <a:prstGeom prst="rect">
            <a:avLst/>
          </a:prstGeom>
        </p:spPr>
        <p:txBody>
          <a:bodyPr/>
          <a:lstStyle/>
          <a:p>
            <a:endParaRPr lang="en-US"/>
          </a:p>
        </p:txBody>
      </p:sp>
    </p:spTree>
    <p:extLst>
      <p:ext uri="{BB962C8B-B14F-4D97-AF65-F5344CB8AC3E}">
        <p14:creationId xmlns:p14="http://schemas.microsoft.com/office/powerpoint/2010/main" val="386325902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AED913E8-170B-2743-93DB-4120ADC950B4}"/>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2D053979-B082-A34E-A9B2-F4E33D83F78C}" type="datetime2">
              <a:rPr lang="en-GB" smtClean="0"/>
              <a:pPr/>
              <a:t>Friday, 17 March 2023</a:t>
            </a:fld>
            <a:endParaRPr lang="en-US"/>
          </a:p>
        </p:txBody>
      </p:sp>
      <p:sp>
        <p:nvSpPr>
          <p:cNvPr id="8" name="Footer Placeholder 4">
            <a:extLst>
              <a:ext uri="{FF2B5EF4-FFF2-40B4-BE49-F238E27FC236}">
                <a16:creationId xmlns:a16="http://schemas.microsoft.com/office/drawing/2014/main" id="{BCBF0602-F811-8349-947C-E7B1E354B060}"/>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4" name="Title Placeholder 8">
            <a:extLst>
              <a:ext uri="{FF2B5EF4-FFF2-40B4-BE49-F238E27FC236}">
                <a16:creationId xmlns:a16="http://schemas.microsoft.com/office/drawing/2014/main" id="{D1243DC5-4198-262E-ADA5-A8A6DA0D5AF2}"/>
              </a:ext>
            </a:extLst>
          </p:cNvPr>
          <p:cNvSpPr>
            <a:spLocks noGrp="1"/>
          </p:cNvSpPr>
          <p:nvPr>
            <p:ph type="title" hasCustomPrompt="1"/>
          </p:nvPr>
        </p:nvSpPr>
        <p:spPr>
          <a:xfrm>
            <a:off x="245266" y="221769"/>
            <a:ext cx="7168232" cy="359166"/>
          </a:xfrm>
          <a:prstGeom prst="rect">
            <a:avLst/>
          </a:prstGeom>
        </p:spPr>
        <p:txBody>
          <a:bodyPr vert="horz" lIns="91440" tIns="45720" rIns="91440" bIns="45720" rtlCol="0" anchor="ctr">
            <a:normAutofit/>
          </a:bodyPr>
          <a:lstStyle>
            <a:lvl1pPr>
              <a:defRPr/>
            </a:lvl1pPr>
          </a:lstStyle>
          <a:p>
            <a:r>
              <a:rPr lang="en-US"/>
              <a:t>Click to add &lt;TITLE&gt;</a:t>
            </a:r>
          </a:p>
        </p:txBody>
      </p:sp>
      <p:sp>
        <p:nvSpPr>
          <p:cNvPr id="3" name="Chart Placeholder 2">
            <a:extLst>
              <a:ext uri="{FF2B5EF4-FFF2-40B4-BE49-F238E27FC236}">
                <a16:creationId xmlns:a16="http://schemas.microsoft.com/office/drawing/2014/main" id="{F6E91724-1101-6665-000F-986771AAC2CD}"/>
              </a:ext>
            </a:extLst>
          </p:cNvPr>
          <p:cNvSpPr>
            <a:spLocks noGrp="1"/>
          </p:cNvSpPr>
          <p:nvPr>
            <p:ph type="chart" sz="quarter" idx="10"/>
          </p:nvPr>
        </p:nvSpPr>
        <p:spPr>
          <a:xfrm>
            <a:off x="269081" y="825104"/>
            <a:ext cx="8597504" cy="3844528"/>
          </a:xfrm>
          <a:prstGeom prst="rect">
            <a:avLst/>
          </a:prstGeom>
        </p:spPr>
        <p:txBody>
          <a:bodyPr/>
          <a:lstStyle/>
          <a:p>
            <a:endParaRPr lang="en-US"/>
          </a:p>
        </p:txBody>
      </p:sp>
    </p:spTree>
    <p:extLst>
      <p:ext uri="{BB962C8B-B14F-4D97-AF65-F5344CB8AC3E}">
        <p14:creationId xmlns:p14="http://schemas.microsoft.com/office/powerpoint/2010/main" val="361535370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Logo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F988E7-76BC-AD4B-8C1E-64D95688BB68}"/>
              </a:ext>
            </a:extLst>
          </p:cNvPr>
          <p:cNvSpPr/>
          <p:nvPr userDrawn="1"/>
        </p:nvSpPr>
        <p:spPr bwMode="gray">
          <a:xfrm>
            <a:off x="200025" y="4659406"/>
            <a:ext cx="8743950" cy="30255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27000" rIns="27000" bIns="27000" numCol="1" spcCol="0" rtlCol="0" fromWordArt="0" anchor="t" anchorCtr="0" forceAA="0" compatLnSpc="1">
            <a:prstTxWarp prst="textNoShape">
              <a:avLst/>
            </a:prstTxWarp>
            <a:noAutofit/>
          </a:bodyPr>
          <a:lstStyle/>
          <a:p>
            <a:pPr marL="0" indent="0" algn="ctr">
              <a:buNone/>
            </a:pPr>
            <a:endParaRPr lang="en-US" sz="1200" err="1">
              <a:solidFill>
                <a:schemeClr val="tx1"/>
              </a:solidFill>
            </a:endParaRPr>
          </a:p>
        </p:txBody>
      </p:sp>
    </p:spTree>
    <p:extLst>
      <p:ext uri="{BB962C8B-B14F-4D97-AF65-F5344CB8AC3E}">
        <p14:creationId xmlns:p14="http://schemas.microsoft.com/office/powerpoint/2010/main" val="132031885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AED913E8-170B-2743-93DB-4120ADC950B4}"/>
              </a:ext>
            </a:extLst>
          </p:cNvPr>
          <p:cNvSpPr>
            <a:spLocks noGrp="1"/>
          </p:cNvSpPr>
          <p:nvPr>
            <p:ph type="dt" sz="half" idx="2"/>
          </p:nvPr>
        </p:nvSpPr>
        <p:spPr>
          <a:xfrm>
            <a:off x="3543300" y="4839618"/>
            <a:ext cx="2057400" cy="135000"/>
          </a:xfrm>
          <a:prstGeom prst="rect">
            <a:avLst/>
          </a:prstGeom>
        </p:spPr>
        <p:txBody>
          <a:bodyPr vert="horz" lIns="91440" tIns="45720" rIns="91440" bIns="45720" rtlCol="0" anchor="ctr"/>
          <a:lstStyle>
            <a:lvl1pPr marL="0" indent="0" algn="ctr">
              <a:buNone/>
              <a:defRPr sz="750">
                <a:solidFill>
                  <a:schemeClr val="bg1"/>
                </a:solidFill>
              </a:defRPr>
            </a:lvl1pPr>
          </a:lstStyle>
          <a:p>
            <a:fld id="{97C86629-9BF8-7449-AB66-B301EC0294F8}" type="datetime2">
              <a:rPr lang="en-GB" smtClean="0"/>
              <a:pPr/>
              <a:t>Friday, 17 March 2023</a:t>
            </a:fld>
            <a:endParaRPr lang="en-US"/>
          </a:p>
        </p:txBody>
      </p:sp>
      <p:sp>
        <p:nvSpPr>
          <p:cNvPr id="8" name="Footer Placeholder 4">
            <a:extLst>
              <a:ext uri="{FF2B5EF4-FFF2-40B4-BE49-F238E27FC236}">
                <a16:creationId xmlns:a16="http://schemas.microsoft.com/office/drawing/2014/main" id="{BCBF0602-F811-8349-947C-E7B1E354B060}"/>
              </a:ext>
            </a:extLst>
          </p:cNvPr>
          <p:cNvSpPr>
            <a:spLocks noGrp="1"/>
          </p:cNvSpPr>
          <p:nvPr>
            <p:ph type="ftr" sz="quarter" idx="3"/>
          </p:nvPr>
        </p:nvSpPr>
        <p:spPr>
          <a:xfrm>
            <a:off x="180727" y="4839619"/>
            <a:ext cx="3086100" cy="135000"/>
          </a:xfrm>
          <a:prstGeom prst="rect">
            <a:avLst/>
          </a:prstGeom>
        </p:spPr>
        <p:txBody>
          <a:bodyPr vert="horz" lIns="91440" tIns="45720" rIns="91440" bIns="45720" rtlCol="0" anchor="ctr"/>
          <a:lstStyle>
            <a:lvl1pPr marL="0" indent="0" algn="l">
              <a:buNone/>
              <a:defRPr sz="750">
                <a:solidFill>
                  <a:schemeClr val="bg1"/>
                </a:solidFill>
              </a:defRPr>
            </a:lvl1pPr>
          </a:lstStyle>
          <a:p>
            <a:r>
              <a:rPr lang="en-US"/>
              <a:t>Presentation title</a:t>
            </a:r>
          </a:p>
        </p:txBody>
      </p:sp>
      <p:sp>
        <p:nvSpPr>
          <p:cNvPr id="4" name="Title Placeholder 8">
            <a:extLst>
              <a:ext uri="{FF2B5EF4-FFF2-40B4-BE49-F238E27FC236}">
                <a16:creationId xmlns:a16="http://schemas.microsoft.com/office/drawing/2014/main" id="{7FAC83FA-6283-D4A9-D573-DB9FC5B395AA}"/>
              </a:ext>
            </a:extLst>
          </p:cNvPr>
          <p:cNvSpPr>
            <a:spLocks noGrp="1"/>
          </p:cNvSpPr>
          <p:nvPr>
            <p:ph type="title" hasCustomPrompt="1"/>
          </p:nvPr>
        </p:nvSpPr>
        <p:spPr>
          <a:xfrm>
            <a:off x="245266" y="221769"/>
            <a:ext cx="7168232" cy="359166"/>
          </a:xfrm>
          <a:prstGeom prst="rect">
            <a:avLst/>
          </a:prstGeom>
        </p:spPr>
        <p:txBody>
          <a:bodyPr vert="horz" lIns="91440" tIns="45720" rIns="91440" bIns="45720" rtlCol="0" anchor="ctr">
            <a:normAutofit/>
          </a:bodyPr>
          <a:lstStyle>
            <a:lvl1pPr>
              <a:defRPr/>
            </a:lvl1pPr>
          </a:lstStyle>
          <a:p>
            <a:r>
              <a:rPr lang="en-US"/>
              <a:t>Click to add &lt;TITLE&gt;</a:t>
            </a:r>
          </a:p>
        </p:txBody>
      </p:sp>
      <p:sp>
        <p:nvSpPr>
          <p:cNvPr id="3" name="Picture Placeholder 2">
            <a:extLst>
              <a:ext uri="{FF2B5EF4-FFF2-40B4-BE49-F238E27FC236}">
                <a16:creationId xmlns:a16="http://schemas.microsoft.com/office/drawing/2014/main" id="{5F442302-E0B7-1E2B-984E-83406CA9F1C9}"/>
              </a:ext>
            </a:extLst>
          </p:cNvPr>
          <p:cNvSpPr>
            <a:spLocks noGrp="1"/>
          </p:cNvSpPr>
          <p:nvPr>
            <p:ph type="pic" sz="quarter" idx="10"/>
          </p:nvPr>
        </p:nvSpPr>
        <p:spPr>
          <a:xfrm>
            <a:off x="2049746" y="1130636"/>
            <a:ext cx="5012361" cy="2180034"/>
          </a:xfrm>
          <a:prstGeom prst="rect">
            <a:avLst/>
          </a:prstGeom>
        </p:spPr>
        <p:txBody>
          <a:bodyPr/>
          <a:lstStyle/>
          <a:p>
            <a:endParaRPr lang="en-US"/>
          </a:p>
        </p:txBody>
      </p:sp>
      <p:sp>
        <p:nvSpPr>
          <p:cNvPr id="6" name="Text Placeholder 5">
            <a:extLst>
              <a:ext uri="{FF2B5EF4-FFF2-40B4-BE49-F238E27FC236}">
                <a16:creationId xmlns:a16="http://schemas.microsoft.com/office/drawing/2014/main" id="{F58D3490-B6FB-222F-D56F-95BC434973FC}"/>
              </a:ext>
            </a:extLst>
          </p:cNvPr>
          <p:cNvSpPr>
            <a:spLocks noGrp="1"/>
          </p:cNvSpPr>
          <p:nvPr>
            <p:ph type="body" sz="quarter" idx="11" hasCustomPrompt="1"/>
          </p:nvPr>
        </p:nvSpPr>
        <p:spPr>
          <a:xfrm>
            <a:off x="310753" y="1130635"/>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9" name="Text Placeholder 5">
            <a:extLst>
              <a:ext uri="{FF2B5EF4-FFF2-40B4-BE49-F238E27FC236}">
                <a16:creationId xmlns:a16="http://schemas.microsoft.com/office/drawing/2014/main" id="{FE120866-7B7D-B560-1594-DD8B67D87C0E}"/>
              </a:ext>
            </a:extLst>
          </p:cNvPr>
          <p:cNvSpPr>
            <a:spLocks noGrp="1"/>
          </p:cNvSpPr>
          <p:nvPr>
            <p:ph type="body" sz="quarter" idx="12" hasCustomPrompt="1"/>
          </p:nvPr>
        </p:nvSpPr>
        <p:spPr>
          <a:xfrm>
            <a:off x="310753" y="1424550"/>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0" name="Text Placeholder 5">
            <a:extLst>
              <a:ext uri="{FF2B5EF4-FFF2-40B4-BE49-F238E27FC236}">
                <a16:creationId xmlns:a16="http://schemas.microsoft.com/office/drawing/2014/main" id="{884E29A7-C623-8859-545A-BFD0834D43D2}"/>
              </a:ext>
            </a:extLst>
          </p:cNvPr>
          <p:cNvSpPr>
            <a:spLocks noGrp="1"/>
          </p:cNvSpPr>
          <p:nvPr>
            <p:ph type="body" sz="quarter" idx="13" hasCustomPrompt="1"/>
          </p:nvPr>
        </p:nvSpPr>
        <p:spPr>
          <a:xfrm>
            <a:off x="310753" y="2322622"/>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1" name="Text Placeholder 5">
            <a:extLst>
              <a:ext uri="{FF2B5EF4-FFF2-40B4-BE49-F238E27FC236}">
                <a16:creationId xmlns:a16="http://schemas.microsoft.com/office/drawing/2014/main" id="{2EBADB65-7F69-F862-97A3-E8516B74C1E2}"/>
              </a:ext>
            </a:extLst>
          </p:cNvPr>
          <p:cNvSpPr>
            <a:spLocks noGrp="1"/>
          </p:cNvSpPr>
          <p:nvPr>
            <p:ph type="body" sz="quarter" idx="14" hasCustomPrompt="1"/>
          </p:nvPr>
        </p:nvSpPr>
        <p:spPr>
          <a:xfrm>
            <a:off x="310753" y="2616536"/>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2" name="Text Placeholder 5">
            <a:extLst>
              <a:ext uri="{FF2B5EF4-FFF2-40B4-BE49-F238E27FC236}">
                <a16:creationId xmlns:a16="http://schemas.microsoft.com/office/drawing/2014/main" id="{1AFFB3FA-7644-C350-81CA-D4EEFA6FE3AF}"/>
              </a:ext>
            </a:extLst>
          </p:cNvPr>
          <p:cNvSpPr>
            <a:spLocks noGrp="1"/>
          </p:cNvSpPr>
          <p:nvPr>
            <p:ph type="body" sz="quarter" idx="15" hasCustomPrompt="1"/>
          </p:nvPr>
        </p:nvSpPr>
        <p:spPr>
          <a:xfrm>
            <a:off x="310753"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3" name="Text Placeholder 5">
            <a:extLst>
              <a:ext uri="{FF2B5EF4-FFF2-40B4-BE49-F238E27FC236}">
                <a16:creationId xmlns:a16="http://schemas.microsoft.com/office/drawing/2014/main" id="{D9137A80-4A7B-B9D9-E8DC-835402808234}"/>
              </a:ext>
            </a:extLst>
          </p:cNvPr>
          <p:cNvSpPr>
            <a:spLocks noGrp="1"/>
          </p:cNvSpPr>
          <p:nvPr>
            <p:ph type="body" sz="quarter" idx="16" hasCustomPrompt="1"/>
          </p:nvPr>
        </p:nvSpPr>
        <p:spPr>
          <a:xfrm>
            <a:off x="310753"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4" name="Text Placeholder 5">
            <a:extLst>
              <a:ext uri="{FF2B5EF4-FFF2-40B4-BE49-F238E27FC236}">
                <a16:creationId xmlns:a16="http://schemas.microsoft.com/office/drawing/2014/main" id="{698BCCC9-A461-4DFB-578A-4E9F734E7384}"/>
              </a:ext>
            </a:extLst>
          </p:cNvPr>
          <p:cNvSpPr>
            <a:spLocks noGrp="1"/>
          </p:cNvSpPr>
          <p:nvPr>
            <p:ph type="body" sz="quarter" idx="17" hasCustomPrompt="1"/>
          </p:nvPr>
        </p:nvSpPr>
        <p:spPr>
          <a:xfrm>
            <a:off x="7168754" y="1130635"/>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5" name="Text Placeholder 5">
            <a:extLst>
              <a:ext uri="{FF2B5EF4-FFF2-40B4-BE49-F238E27FC236}">
                <a16:creationId xmlns:a16="http://schemas.microsoft.com/office/drawing/2014/main" id="{6F7AFC66-89C0-D90A-55DE-EC7EB847E154}"/>
              </a:ext>
            </a:extLst>
          </p:cNvPr>
          <p:cNvSpPr>
            <a:spLocks noGrp="1"/>
          </p:cNvSpPr>
          <p:nvPr>
            <p:ph type="body" sz="quarter" idx="18" hasCustomPrompt="1"/>
          </p:nvPr>
        </p:nvSpPr>
        <p:spPr>
          <a:xfrm>
            <a:off x="7168754" y="1424550"/>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6" name="Text Placeholder 5">
            <a:extLst>
              <a:ext uri="{FF2B5EF4-FFF2-40B4-BE49-F238E27FC236}">
                <a16:creationId xmlns:a16="http://schemas.microsoft.com/office/drawing/2014/main" id="{58A3E9E0-4686-8164-DA2E-24E85A49006D}"/>
              </a:ext>
            </a:extLst>
          </p:cNvPr>
          <p:cNvSpPr>
            <a:spLocks noGrp="1"/>
          </p:cNvSpPr>
          <p:nvPr>
            <p:ph type="body" sz="quarter" idx="19" hasCustomPrompt="1"/>
          </p:nvPr>
        </p:nvSpPr>
        <p:spPr>
          <a:xfrm>
            <a:off x="7168754" y="2322622"/>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7" name="Text Placeholder 5">
            <a:extLst>
              <a:ext uri="{FF2B5EF4-FFF2-40B4-BE49-F238E27FC236}">
                <a16:creationId xmlns:a16="http://schemas.microsoft.com/office/drawing/2014/main" id="{368D244E-586D-B692-B92B-029A73606899}"/>
              </a:ext>
            </a:extLst>
          </p:cNvPr>
          <p:cNvSpPr>
            <a:spLocks noGrp="1"/>
          </p:cNvSpPr>
          <p:nvPr>
            <p:ph type="body" sz="quarter" idx="20" hasCustomPrompt="1"/>
          </p:nvPr>
        </p:nvSpPr>
        <p:spPr>
          <a:xfrm>
            <a:off x="7168754" y="2616536"/>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18" name="Text Placeholder 5">
            <a:extLst>
              <a:ext uri="{FF2B5EF4-FFF2-40B4-BE49-F238E27FC236}">
                <a16:creationId xmlns:a16="http://schemas.microsoft.com/office/drawing/2014/main" id="{2E378551-6E0E-18FC-AC66-9A9B2BCDC8AF}"/>
              </a:ext>
            </a:extLst>
          </p:cNvPr>
          <p:cNvSpPr>
            <a:spLocks noGrp="1"/>
          </p:cNvSpPr>
          <p:nvPr>
            <p:ph type="body" sz="quarter" idx="21" hasCustomPrompt="1"/>
          </p:nvPr>
        </p:nvSpPr>
        <p:spPr>
          <a:xfrm>
            <a:off x="7168754"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19" name="Text Placeholder 5">
            <a:extLst>
              <a:ext uri="{FF2B5EF4-FFF2-40B4-BE49-F238E27FC236}">
                <a16:creationId xmlns:a16="http://schemas.microsoft.com/office/drawing/2014/main" id="{78C7E2AD-0924-6C13-19B8-E28399702C5D}"/>
              </a:ext>
            </a:extLst>
          </p:cNvPr>
          <p:cNvSpPr>
            <a:spLocks noGrp="1"/>
          </p:cNvSpPr>
          <p:nvPr>
            <p:ph type="body" sz="quarter" idx="22" hasCustomPrompt="1"/>
          </p:nvPr>
        </p:nvSpPr>
        <p:spPr>
          <a:xfrm>
            <a:off x="7168754"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20" name="Text Placeholder 5">
            <a:extLst>
              <a:ext uri="{FF2B5EF4-FFF2-40B4-BE49-F238E27FC236}">
                <a16:creationId xmlns:a16="http://schemas.microsoft.com/office/drawing/2014/main" id="{060FEAF9-F342-9BB6-C1F9-05F1D8D1424E}"/>
              </a:ext>
            </a:extLst>
          </p:cNvPr>
          <p:cNvSpPr>
            <a:spLocks noGrp="1"/>
          </p:cNvSpPr>
          <p:nvPr>
            <p:ph type="body" sz="quarter" idx="23" hasCustomPrompt="1"/>
          </p:nvPr>
        </p:nvSpPr>
        <p:spPr>
          <a:xfrm>
            <a:off x="2049746"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21" name="Text Placeholder 5">
            <a:extLst>
              <a:ext uri="{FF2B5EF4-FFF2-40B4-BE49-F238E27FC236}">
                <a16:creationId xmlns:a16="http://schemas.microsoft.com/office/drawing/2014/main" id="{8EDCF3E4-080E-DFBF-69C5-7D3C1729CBB9}"/>
              </a:ext>
            </a:extLst>
          </p:cNvPr>
          <p:cNvSpPr>
            <a:spLocks noGrp="1"/>
          </p:cNvSpPr>
          <p:nvPr>
            <p:ph type="body" sz="quarter" idx="24" hasCustomPrompt="1"/>
          </p:nvPr>
        </p:nvSpPr>
        <p:spPr>
          <a:xfrm>
            <a:off x="2049746"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22" name="Text Placeholder 5">
            <a:extLst>
              <a:ext uri="{FF2B5EF4-FFF2-40B4-BE49-F238E27FC236}">
                <a16:creationId xmlns:a16="http://schemas.microsoft.com/office/drawing/2014/main" id="{14EE7E3B-E8F3-6B53-26D9-ECBDBF106102}"/>
              </a:ext>
            </a:extLst>
          </p:cNvPr>
          <p:cNvSpPr>
            <a:spLocks noGrp="1"/>
          </p:cNvSpPr>
          <p:nvPr>
            <p:ph type="body" sz="quarter" idx="25" hasCustomPrompt="1"/>
          </p:nvPr>
        </p:nvSpPr>
        <p:spPr>
          <a:xfrm>
            <a:off x="3756082"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23" name="Text Placeholder 5">
            <a:extLst>
              <a:ext uri="{FF2B5EF4-FFF2-40B4-BE49-F238E27FC236}">
                <a16:creationId xmlns:a16="http://schemas.microsoft.com/office/drawing/2014/main" id="{8996478B-8B4A-D64D-C5F4-C9DBDF5DEE5C}"/>
              </a:ext>
            </a:extLst>
          </p:cNvPr>
          <p:cNvSpPr>
            <a:spLocks noGrp="1"/>
          </p:cNvSpPr>
          <p:nvPr>
            <p:ph type="body" sz="quarter" idx="26" hasCustomPrompt="1"/>
          </p:nvPr>
        </p:nvSpPr>
        <p:spPr>
          <a:xfrm>
            <a:off x="3756082"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
        <p:nvSpPr>
          <p:cNvPr id="24" name="Text Placeholder 5">
            <a:extLst>
              <a:ext uri="{FF2B5EF4-FFF2-40B4-BE49-F238E27FC236}">
                <a16:creationId xmlns:a16="http://schemas.microsoft.com/office/drawing/2014/main" id="{2AC01AA0-1F24-6859-F526-1758CC7B0005}"/>
              </a:ext>
            </a:extLst>
          </p:cNvPr>
          <p:cNvSpPr>
            <a:spLocks noGrp="1"/>
          </p:cNvSpPr>
          <p:nvPr>
            <p:ph type="body" sz="quarter" idx="27" hasCustomPrompt="1"/>
          </p:nvPr>
        </p:nvSpPr>
        <p:spPr>
          <a:xfrm>
            <a:off x="5462418" y="3481951"/>
            <a:ext cx="1599689" cy="277415"/>
          </a:xfrm>
          <a:prstGeom prst="rect">
            <a:avLst/>
          </a:prstGeom>
        </p:spPr>
        <p:txBody>
          <a:bodyPr>
            <a:normAutofit/>
          </a:bodyPr>
          <a:lstStyle>
            <a:lvl1pPr>
              <a:defRPr sz="1050">
                <a:solidFill>
                  <a:schemeClr val="accent2"/>
                </a:solidFill>
              </a:defRPr>
            </a:lvl1pPr>
          </a:lstStyle>
          <a:p>
            <a:pPr lvl="0"/>
            <a:r>
              <a:rPr lang="en-GB"/>
              <a:t>Heading</a:t>
            </a:r>
            <a:endParaRPr lang="en-US"/>
          </a:p>
        </p:txBody>
      </p:sp>
      <p:sp>
        <p:nvSpPr>
          <p:cNvPr id="25" name="Text Placeholder 5">
            <a:extLst>
              <a:ext uri="{FF2B5EF4-FFF2-40B4-BE49-F238E27FC236}">
                <a16:creationId xmlns:a16="http://schemas.microsoft.com/office/drawing/2014/main" id="{76887078-429B-5522-2204-AE6E7BCA1EF3}"/>
              </a:ext>
            </a:extLst>
          </p:cNvPr>
          <p:cNvSpPr>
            <a:spLocks noGrp="1"/>
          </p:cNvSpPr>
          <p:nvPr>
            <p:ph type="body" sz="quarter" idx="28" hasCustomPrompt="1"/>
          </p:nvPr>
        </p:nvSpPr>
        <p:spPr>
          <a:xfrm>
            <a:off x="5462418" y="3775865"/>
            <a:ext cx="1599689" cy="277415"/>
          </a:xfrm>
          <a:prstGeom prst="rect">
            <a:avLst/>
          </a:prstGeom>
        </p:spPr>
        <p:txBody>
          <a:bodyPr>
            <a:normAutofit/>
          </a:bodyPr>
          <a:lstStyle>
            <a:lvl1pPr marL="214313" indent="-214313">
              <a:buClr>
                <a:schemeClr val="accent2"/>
              </a:buClr>
              <a:buFont typeface="Arial" panose="020B0604020202020204" pitchFamily="34" charset="0"/>
              <a:buChar char="•"/>
              <a:defRPr sz="900">
                <a:solidFill>
                  <a:schemeClr val="bg1"/>
                </a:solidFill>
              </a:defRPr>
            </a:lvl1pPr>
          </a:lstStyle>
          <a:p>
            <a:pPr lvl="0"/>
            <a:r>
              <a:rPr lang="en-GB"/>
              <a:t>Heading</a:t>
            </a:r>
            <a:endParaRPr lang="en-US"/>
          </a:p>
        </p:txBody>
      </p:sp>
    </p:spTree>
    <p:extLst>
      <p:ext uri="{BB962C8B-B14F-4D97-AF65-F5344CB8AC3E}">
        <p14:creationId xmlns:p14="http://schemas.microsoft.com/office/powerpoint/2010/main" val="379417372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F3ED06-C412-490F-871B-02F83829785C}"/>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50858EF9-F096-4FD1-87FB-4CE64FCBD85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8135DBF8-D4E4-4516-A7CE-2DB3E3D66538}"/>
              </a:ext>
            </a:extLst>
          </p:cNvPr>
          <p:cNvSpPr>
            <a:spLocks noGrp="1"/>
          </p:cNvSpPr>
          <p:nvPr>
            <p:ph type="dt" sz="half" idx="10"/>
          </p:nvPr>
        </p:nvSpPr>
        <p:spPr/>
        <p:txBody>
          <a:bodyPr/>
          <a:lstStyle/>
          <a:p>
            <a:fld id="{0E81A58B-3637-43CD-A61A-2C4862B765E2}" type="datetimeFigureOut">
              <a:rPr lang="en-US" smtClean="0"/>
              <a:t>3/17/2023</a:t>
            </a:fld>
            <a:endParaRPr lang="en-US"/>
          </a:p>
        </p:txBody>
      </p:sp>
      <p:sp>
        <p:nvSpPr>
          <p:cNvPr id="5" name="Espace réservé du pied de page 4">
            <a:extLst>
              <a:ext uri="{FF2B5EF4-FFF2-40B4-BE49-F238E27FC236}">
                <a16:creationId xmlns:a16="http://schemas.microsoft.com/office/drawing/2014/main" id="{5035F862-BFDF-4576-8232-6473D4CA06F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22AE1223-A921-4830-8F90-05C507C03374}"/>
              </a:ext>
            </a:extLst>
          </p:cNvPr>
          <p:cNvSpPr>
            <a:spLocks noGrp="1"/>
          </p:cNvSpPr>
          <p:nvPr>
            <p:ph type="sldNum" sz="quarter" idx="12"/>
          </p:nvPr>
        </p:nvSpPr>
        <p:spPr/>
        <p:txBody>
          <a:bodyPr/>
          <a:lstStyle/>
          <a:p>
            <a:fld id="{D08D1166-907D-4092-93B5-6B34BE657A3E}" type="slidenum">
              <a:rPr lang="en-US" smtClean="0"/>
              <a:t>‹Nr.›</a:t>
            </a:fld>
            <a:endParaRPr lang="en-US"/>
          </a:p>
        </p:txBody>
      </p:sp>
    </p:spTree>
    <p:extLst>
      <p:ext uri="{BB962C8B-B14F-4D97-AF65-F5344CB8AC3E}">
        <p14:creationId xmlns:p14="http://schemas.microsoft.com/office/powerpoint/2010/main" val="65750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AKKA Content - only Title 1 Line">
    <p:spTree>
      <p:nvGrpSpPr>
        <p:cNvPr id="1" name=""/>
        <p:cNvGrpSpPr/>
        <p:nvPr/>
      </p:nvGrpSpPr>
      <p:grpSpPr>
        <a:xfrm>
          <a:off x="0" y="0"/>
          <a:ext cx="0" cy="0"/>
          <a:chOff x="0" y="0"/>
          <a:chExt cx="0" cy="0"/>
        </a:xfrm>
      </p:grpSpPr>
      <p:graphicFrame>
        <p:nvGraphicFramePr>
          <p:cNvPr id="38" name="Objekt 37" hidden="1"/>
          <p:cNvGraphicFramePr>
            <a:graphicFrameLocks noChangeAspect="1"/>
          </p:cNvGraphicFramePr>
          <p:nvPr>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38" name="Objekt 3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hidden="1">
            <a:extLst>
              <a:ext uri="{FF2B5EF4-FFF2-40B4-BE49-F238E27FC236}">
                <a16:creationId xmlns:a16="http://schemas.microsoft.com/office/drawing/2014/main" id="{69A3FFF6-7CC1-4790-AEFA-4C3A209F78A6}"/>
              </a:ext>
            </a:extLst>
          </p:cNvPr>
          <p:cNvSpPr/>
          <p:nvPr>
            <p:custDataLst>
              <p:tags r:id="rId2"/>
            </p:custDataLst>
          </p:nvPr>
        </p:nvSpPr>
        <p:spPr>
          <a:xfrm>
            <a:off x="1" y="1"/>
            <a:ext cx="119063" cy="119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2100" b="0" i="0" baseline="0" err="1">
              <a:latin typeface="Arial" panose="020B0604020202020204" pitchFamily="34" charset="0"/>
              <a:ea typeface="+mj-ea"/>
              <a:cs typeface="+mj-cs"/>
              <a:sym typeface="Arial" panose="020B0604020202020204" pitchFamily="34" charset="0"/>
            </a:endParaRPr>
          </a:p>
        </p:txBody>
      </p:sp>
      <p:sp>
        <p:nvSpPr>
          <p:cNvPr id="12" name="Title Placeholder 1"/>
          <p:cNvSpPr>
            <a:spLocks noGrp="1"/>
          </p:cNvSpPr>
          <p:nvPr>
            <p:ph type="title" hasCustomPrompt="1"/>
          </p:nvPr>
        </p:nvSpPr>
        <p:spPr>
          <a:xfrm>
            <a:off x="360001" y="324000"/>
            <a:ext cx="7581365" cy="270000"/>
          </a:xfrm>
          <a:prstGeom prst="rect">
            <a:avLst/>
          </a:prstGeom>
        </p:spPr>
        <p:txBody>
          <a:bodyPr vert="horz" lIns="0" tIns="0" rIns="0" bIns="0" rtlCol="0" anchor="t">
            <a:noAutofit/>
          </a:bodyPr>
          <a:lstStyle>
            <a:lvl1pPr>
              <a:defRPr sz="2100">
                <a:solidFill>
                  <a:srgbClr val="284456"/>
                </a:solidFill>
              </a:defRPr>
            </a:lvl1pPr>
          </a:lstStyle>
          <a:p>
            <a:r>
              <a:rPr lang="en-GB" noProof="0"/>
              <a:t>Insert title – 1 Line</a:t>
            </a:r>
          </a:p>
        </p:txBody>
      </p:sp>
      <p:sp>
        <p:nvSpPr>
          <p:cNvPr id="8" name="Textplatzhalter 35">
            <a:extLst>
              <a:ext uri="{FF2B5EF4-FFF2-40B4-BE49-F238E27FC236}">
                <a16:creationId xmlns:a16="http://schemas.microsoft.com/office/drawing/2014/main" id="{5E6A57AA-02F0-FF4A-B20F-03248924BCE9}"/>
              </a:ext>
            </a:extLst>
          </p:cNvPr>
          <p:cNvSpPr>
            <a:spLocks noGrp="1"/>
          </p:cNvSpPr>
          <p:nvPr>
            <p:ph type="body" sz="quarter" idx="15" hasCustomPrompt="1"/>
          </p:nvPr>
        </p:nvSpPr>
        <p:spPr>
          <a:xfrm>
            <a:off x="359999" y="864000"/>
            <a:ext cx="8564925" cy="617477"/>
          </a:xfrm>
        </p:spPr>
        <p:txBody>
          <a:bodyPr/>
          <a:lstStyle>
            <a:lvl2pPr>
              <a:spcBef>
                <a:spcPts val="900"/>
              </a:spcBef>
              <a:buClr>
                <a:schemeClr val="accent1"/>
              </a:buClr>
              <a:defRPr sz="1200" baseline="0">
                <a:solidFill>
                  <a:schemeClr val="accent1"/>
                </a:solidFill>
              </a:defRPr>
            </a:lvl2pPr>
            <a:lvl3pPr>
              <a:spcBef>
                <a:spcPts val="225"/>
              </a:spcBef>
              <a:defRPr sz="1050">
                <a:solidFill>
                  <a:schemeClr val="accent1"/>
                </a:solidFill>
              </a:defRPr>
            </a:lvl3pPr>
            <a:lvl4pPr>
              <a:spcBef>
                <a:spcPts val="0"/>
              </a:spcBef>
              <a:defRPr sz="900">
                <a:solidFill>
                  <a:schemeClr val="accent1"/>
                </a:solidFill>
              </a:defRPr>
            </a:lvl4pPr>
            <a:lvl5pPr>
              <a:spcBef>
                <a:spcPts val="0"/>
              </a:spcBef>
              <a:defRPr sz="750">
                <a:solidFill>
                  <a:schemeClr val="accent1"/>
                </a:solidFill>
              </a:defRPr>
            </a:lvl5pPr>
          </a:lstStyle>
          <a:p>
            <a:pPr lvl="1"/>
            <a:r>
              <a:rPr lang="en-GB"/>
              <a:t>Insert text</a:t>
            </a:r>
          </a:p>
          <a:p>
            <a:pPr lvl="2"/>
            <a:r>
              <a:rPr lang="en-GB"/>
              <a:t>Insert text</a:t>
            </a:r>
          </a:p>
          <a:p>
            <a:pPr lvl="3"/>
            <a:r>
              <a:rPr lang="en-GB"/>
              <a:t>Insert text</a:t>
            </a:r>
          </a:p>
          <a:p>
            <a:pPr lvl="4"/>
            <a:r>
              <a:rPr lang="en-GB"/>
              <a:t>Insert text</a:t>
            </a:r>
          </a:p>
        </p:txBody>
      </p:sp>
      <p:sp>
        <p:nvSpPr>
          <p:cNvPr id="9" name="Date Footer">
            <a:extLst>
              <a:ext uri="{FF2B5EF4-FFF2-40B4-BE49-F238E27FC236}">
                <a16:creationId xmlns:a16="http://schemas.microsoft.com/office/drawing/2014/main" id="{DB650E8D-5319-4936-9938-336D55C79C76}"/>
              </a:ext>
            </a:extLst>
          </p:cNvPr>
          <p:cNvSpPr>
            <a:spLocks noGrp="1"/>
          </p:cNvSpPr>
          <p:nvPr>
            <p:ph type="dt" sz="half" idx="2"/>
          </p:nvPr>
        </p:nvSpPr>
        <p:spPr>
          <a:xfrm>
            <a:off x="359099" y="4841788"/>
            <a:ext cx="900000" cy="103874"/>
          </a:xfrm>
        </p:spPr>
        <p:txBody>
          <a:bodyPr/>
          <a:lstStyle/>
          <a:p>
            <a:fld id="{6904915F-82AD-44E2-8897-BADF6E9ADABE}" type="datetime1">
              <a:rPr lang="en-AU" smtClean="0">
                <a:solidFill>
                  <a:schemeClr val="tx1">
                    <a:lumMod val="75000"/>
                    <a:lumOff val="25000"/>
                  </a:schemeClr>
                </a:solidFill>
              </a:rPr>
              <a:t>17/03/2023</a:t>
            </a:fld>
            <a:endParaRPr lang="en-GB">
              <a:solidFill>
                <a:schemeClr val="tx1">
                  <a:lumMod val="75000"/>
                  <a:lumOff val="25000"/>
                </a:schemeClr>
              </a:solidFill>
            </a:endParaRPr>
          </a:p>
        </p:txBody>
      </p:sp>
      <p:sp>
        <p:nvSpPr>
          <p:cNvPr id="10" name="Titre Footer">
            <a:extLst>
              <a:ext uri="{FF2B5EF4-FFF2-40B4-BE49-F238E27FC236}">
                <a16:creationId xmlns:a16="http://schemas.microsoft.com/office/drawing/2014/main" id="{44470A5D-1A84-4EBA-B39B-D3A4CE18076E}"/>
              </a:ext>
            </a:extLst>
          </p:cNvPr>
          <p:cNvSpPr txBox="1">
            <a:spLocks/>
          </p:cNvSpPr>
          <p:nvPr userDrawn="1"/>
        </p:nvSpPr>
        <p:spPr>
          <a:xfrm>
            <a:off x="1331100" y="4839864"/>
            <a:ext cx="4320000" cy="107722"/>
          </a:xfrm>
          <a:prstGeom prst="rect">
            <a:avLst/>
          </a:prstGeom>
        </p:spPr>
        <p:txBody>
          <a:bodyPr vert="horz" lIns="0" tIns="0" rIns="0" bIns="0" rtlCol="0" anchor="ctr">
            <a:noAutofit/>
          </a:bodyPr>
          <a:lstStyle>
            <a:defPPr>
              <a:defRPr lang="nb-NO"/>
            </a:defPPr>
            <a:lvl1pPr marL="0" algn="l" defTabSz="914400" rtl="0" eaLnBrk="1" latinLnBrk="0" hangingPunct="1">
              <a:defRPr sz="900" kern="1200">
                <a:solidFill>
                  <a:srgbClr val="28445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a:solidFill>
                  <a:schemeClr val="tx1">
                    <a:lumMod val="75000"/>
                    <a:lumOff val="25000"/>
                  </a:schemeClr>
                </a:solidFill>
              </a:rPr>
              <a:t>AKKA | OPERANTIS PROCESS DIGITALIZATION</a:t>
            </a:r>
            <a:endParaRPr lang="en-GB" sz="675">
              <a:solidFill>
                <a:schemeClr val="tx1">
                  <a:lumMod val="75000"/>
                  <a:lumOff val="25000"/>
                </a:schemeClr>
              </a:solidFill>
            </a:endParaRPr>
          </a:p>
        </p:txBody>
      </p:sp>
      <p:sp>
        <p:nvSpPr>
          <p:cNvPr id="11" name="N° slide">
            <a:extLst>
              <a:ext uri="{FF2B5EF4-FFF2-40B4-BE49-F238E27FC236}">
                <a16:creationId xmlns:a16="http://schemas.microsoft.com/office/drawing/2014/main" id="{177F71CC-AEBE-415E-846E-5B097CFCE3F8}"/>
              </a:ext>
            </a:extLst>
          </p:cNvPr>
          <p:cNvSpPr>
            <a:spLocks noGrp="1"/>
          </p:cNvSpPr>
          <p:nvPr>
            <p:ph type="sldNum" sz="quarter" idx="4"/>
          </p:nvPr>
        </p:nvSpPr>
        <p:spPr>
          <a:xfrm>
            <a:off x="8631740" y="4839863"/>
            <a:ext cx="293184" cy="145367"/>
          </a:xfrm>
        </p:spPr>
        <p:txBody>
          <a:bodyPr/>
          <a:lstStyle/>
          <a:p>
            <a:fld id="{0704499F-9A75-E344-8B98-5A5EDCFEF42B}" type="slidenum">
              <a:rPr lang="nb-NO" smtClean="0">
                <a:solidFill>
                  <a:schemeClr val="tx1">
                    <a:lumMod val="75000"/>
                    <a:lumOff val="25000"/>
                  </a:schemeClr>
                </a:solidFill>
              </a:rPr>
              <a:pPr/>
              <a:t>‹Nr.›</a:t>
            </a:fld>
            <a:endParaRPr lang="nb-NO">
              <a:solidFill>
                <a:schemeClr val="tx1">
                  <a:lumMod val="75000"/>
                  <a:lumOff val="25000"/>
                </a:schemeClr>
              </a:solidFill>
            </a:endParaRPr>
          </a:p>
        </p:txBody>
      </p:sp>
    </p:spTree>
    <p:extLst>
      <p:ext uri="{BB962C8B-B14F-4D97-AF65-F5344CB8AC3E}">
        <p14:creationId xmlns:p14="http://schemas.microsoft.com/office/powerpoint/2010/main" val="389302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tags" Target="../tags/tag3.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heme" Target="../theme/theme2.xml"/><Relationship Id="rId33" Type="http://schemas.openxmlformats.org/officeDocument/2006/relationships/image" Target="../media/image3.pn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tags" Target="../tags/tag6.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image" Target="../media/image2.emf"/><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tags" Target="../tags/tag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oleObject" Target="../embeddings/oleObject2.bin"/><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tags" Target="../tags/tag4.xml"/><Relationship Id="rId30"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4084569A-34C9-D5E6-384B-8FED36B26AF7}"/>
              </a:ext>
            </a:extLst>
          </p:cNvPr>
          <p:cNvGraphicFramePr>
            <a:graphicFrameLocks noChangeAspect="1"/>
          </p:cNvGraphicFramePr>
          <p:nvPr userDrawn="1">
            <p:custDataLst>
              <p:tags r:id="rId11"/>
            </p:custDataLst>
            <p:extLst>
              <p:ext uri="{D42A27DB-BD31-4B8C-83A1-F6EECF244321}">
                <p14:modId xmlns:p14="http://schemas.microsoft.com/office/powerpoint/2010/main" val="22528377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2" imgW="395" imgH="394" progId="TCLayout.ActiveDocument.1">
                  <p:embed/>
                </p:oleObj>
              </mc:Choice>
              <mc:Fallback>
                <p:oleObj name="think-cell Folie" r:id="rId12" imgW="395" imgH="394" progId="TCLayout.ActiveDocument.1">
                  <p:embed/>
                  <p:pic>
                    <p:nvPicPr>
                      <p:cNvPr id="0" name=""/>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7" r:id="rId5"/>
    <p:sldLayoutId id="2147483659" r:id="rId6"/>
    <p:sldLayoutId id="2147483663"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B59AD70-58C8-473B-BF92-3326255EE0B4}"/>
              </a:ext>
            </a:extLst>
          </p:cNvPr>
          <p:cNvGraphicFramePr>
            <a:graphicFrameLocks noChangeAspect="1"/>
          </p:cNvGraphicFramePr>
          <p:nvPr userDrawn="1">
            <p:custDataLst>
              <p:tags r:id="rId27"/>
            </p:custDataLst>
            <p:extLst>
              <p:ext uri="{D42A27DB-BD31-4B8C-83A1-F6EECF244321}">
                <p14:modId xmlns:p14="http://schemas.microsoft.com/office/powerpoint/2010/main" val="4236122038"/>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1" imgW="395" imgH="394" progId="TCLayout.ActiveDocument.1">
                  <p:embed/>
                </p:oleObj>
              </mc:Choice>
              <mc:Fallback>
                <p:oleObj name="think-cell Folie" r:id="rId31" imgW="395" imgH="394" progId="TCLayout.ActiveDocument.1">
                  <p:embed/>
                  <p:pic>
                    <p:nvPicPr>
                      <p:cNvPr id="6" name="Object 5" hidden="1">
                        <a:extLst>
                          <a:ext uri="{FF2B5EF4-FFF2-40B4-BE49-F238E27FC236}">
                            <a16:creationId xmlns:a16="http://schemas.microsoft.com/office/drawing/2014/main" id="{8B59AD70-58C8-473B-BF92-3326255EE0B4}"/>
                          </a:ext>
                        </a:extLst>
                      </p:cNvPr>
                      <p:cNvPicPr/>
                      <p:nvPr/>
                    </p:nvPicPr>
                    <p:blipFill>
                      <a:blip r:embed="rId32"/>
                      <a:stretch>
                        <a:fillRect/>
                      </a:stretch>
                    </p:blipFill>
                    <p:spPr>
                      <a:xfrm>
                        <a:off x="1191" y="1191"/>
                        <a:ext cx="1191" cy="1191"/>
                      </a:xfrm>
                      <a:prstGeom prst="rect">
                        <a:avLst/>
                      </a:prstGeom>
                    </p:spPr>
                  </p:pic>
                </p:oleObj>
              </mc:Fallback>
            </mc:AlternateContent>
          </a:graphicData>
        </a:graphic>
      </p:graphicFrame>
      <p:sp>
        <p:nvSpPr>
          <p:cNvPr id="5" name="BtfpConfiguration" hidden="1"/>
          <p:cNvSpPr txBox="1"/>
          <p:nvPr userDrawn="1">
            <p:custDataLst>
              <p:tags r:id="rId28"/>
            </p:custDataLst>
          </p:nvPr>
        </p:nvSpPr>
        <p:spPr bwMode="hidden">
          <a:xfrm>
            <a:off x="0" y="0"/>
            <a:ext cx="27000" cy="27000"/>
          </a:xfrm>
          <a:prstGeom prst="rect">
            <a:avLst/>
          </a:prstGeom>
          <a:noFill/>
        </p:spPr>
        <p:txBody>
          <a:bodyPr wrap="none" lIns="0" tIns="0" rIns="0" bIns="0" rtlCol="0">
            <a:noAutofit/>
          </a:bodyPr>
          <a:lstStyle/>
          <a:p>
            <a:pPr marL="0" indent="0">
              <a:buNone/>
            </a:pPr>
            <a:r>
              <a:rPr lang="en-GB" sz="100">
                <a:solidFill>
                  <a:schemeClr val="bg1">
                    <a:alpha val="0"/>
                  </a:schemeClr>
                </a:solidFill>
              </a:rPr>
              <a:t>&lt;BTFP&gt;&lt;!-- BTFPCONFIGURATION:3C627466703E0D0A20203C212D2D204372656174656420627920526567696F6E616C2067726170686963735F4F66666963653A20424F535F31322E32312E323032315F434F52453B2041435320757064617465733A204164646564206164646974696F6E616C20636C69656E7420636F6C6F72732E2041646A7573746564206D617267696E732E20416464656420646973636C61696D657220616E6420647261667420737469636B65722062757420736D616C6C2E204368616E67656420666F6E742073697A65206F66207461676C696E6520616E642073747265746368656420746F206D617267696E732E20202020202020496E737472756374696F6E7320666F7220746865203C74656D706C6174653E207461673A4B656570202276657273696F6E2220616E6420227479706522206F7074696F6E7320756E6368616E6765642E53657420226E616D6522206F7074696F6E20746F2074686520636C69656E74206E616D6520746861742073686F756C6420617070656172206F6E2074686520636C69656E7420636F6C6F722073656374696F6E2E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225A3552455F31362E3922207061676553697A653D227769646573637265656E223E0D0A202020203C212D2D20496E737472756374696F6E7320666F72203C73657474696E67733E207461673A496E2065616368207375622D74616720736574207468652068657820636F6465206F66207468652052474220636F6C6F7220796F75207769736820746F2075736520666F7220746865207374616E6461726420656C656D656E7473207768656E2074686579206172652063726561746564206F6E207468697320736C696465206D61737465722E4966207468652076616C7565206973206D697373696E67206F7220696E76616C69642C2064656661756C7420636F6C6F72732077696C6C20626520757365642E202D2D3E0D0A202020203C73657474696E67733E0D0A2020202020203C72756E6E696E674167656E64614261636B436F6C6F724C6566743E233238343435363C2F72756E6E696E674167656E64614261636B436F6C6F724C6566743E0D0A2020202020203C72756E6E696E674167656E64614261636B436F6C6F7252696768743E233731383439303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233239343435373C2F636F6E636C7573696F6E4172726F774C696E65436F6C6F723E0D0A2020202020203C636F6E636C7573696F6E4172726F7754657874436F6C6F723E233239343435373C2F636F6E636C7573696F6E4172726F7754657874436F6C6F723E0D0A2020202020203C70657263656E74616765436972636C6546756C6C436972636C65436F6C6F723E234234423741433C2F70657263656E74616765436972636C6546756C6C436972636C65436F6C6F723E0D0A2020202020203C70657263656E74616765436972636C6554657874486967686C69676874436F6C6F723E234639444130303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233238343435363C2F63616C6C6F7574546578744C696E65436F6C6F723E0D0A2020202020203C6E756D626572427562626C654261636B436F6C6F723E234646464646463C2F6E756D626572427562626C654261636B436F6C6F723E0D0A2020202020203C6E756D626572427562626C65546578744C696E65436F6C6F723E233238343435363C2F6E756D626572427562626C65546578744C696E65436F6C6F723E0D0A2020202020203C76616C7565436861696E546578744C696E65436F6C6F723E233030303030303C2F76616C7565436861696E546578744C696E65436F6C6F723E0D0A2020202020203C6167656E6461486967686C69676874436F6C6F723E234639444130303C2F6167656E6461486967686C69676874436F6C6F723E0D0A2020202020203C73657175656E63654172726F7746696C6C436F6C6F723E234639444130303C2F73657175656E63654172726F7746696C6C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2056616C69642076616C7565732061726520302C20312C20322C20332C20342C20352C20616E642036202D20726570726573656E74696E6720746865206C61796F757473206F6E20746865205461626C65204C61796F7574732064726F702D646F776E2066726F6D206C65667420746F2072696768742E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313C2F7461626C65416363656E744E756D6265723E0D0A2020202020203C212D2D20546865203C6E6F746573466F6E7453697A653E207461672064657465726D696E6573207768617420666F6E742073697A652073686F756C64206265206170706C69656420746F206E65776C792063726561746564206E6F7465732F736F7572636520626F7865732E2056616C69642076616C7565732061726520696E7465676572206E756D626572732E20496620746865206F7074696F6E206973206E6F742070726573656E74206F72206E6F742076616C69642C207468652064656661756C7420697320757365642E202D2D3E0D0A2020202020203C6E6F746573466F6E7453697A653E383C2F6E6F746573466F6E7453697A653E0D0A2020202020203C6E6F74657354657874436F6C6F723E233030303030303C2F6E6F74657354657874436F6C6F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34323C2F636F6C756D6E53706163696E673E0D0A202020203C2F73657474696E67733E0D0A202020203C212D2D20496E737472756374696F6E7320666F72203C636F6C6F72733E207461673A55736520616E79206E756D626572206F66203C636F6C6F723E2E2E2E3C2F636F6C6F723E206C696E65732E2045616368206C696E652063726561746573206120636C69656E7420636F6C6F72206F6E2074686520636C69656E7420636F6C6F722070616C6574746520696E20746865206F7264657220746865792061707065617220686572652E54686520636C69656E7420636F6C6F722068657820636F646520676F6573206265747765656E20746865203C636F6C6F723E20616E64203C2F636F6C6F723E20746167732E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2223303030303030223E234639444130303C2F636F6C6F723E0D0A2020202020203C636F6C6F7220636F6E7472617374696E6754657874436F6C6F723D2223464646464646223E233239343435373C2F636F6C6F723E0D0A2020202020203C636F6C6F7220636F6E7472617374696E6754657874436F6C6F723D2223464646464646223E233534364137383C2F636F6C6F723E0D0A2020202020203C636F6C6F7220636F6E7472617374696E6754657874436F6C6F723D2223464646464646223E233744384639393C2F636F6C6F723E0D0A2020202020203C636F6C6F7220636F6E7472617374696E6754657874436F6C6F723D2223303030303030223E234142423442443C2F636F6C6F723E0D0A2020202020203C636F6C6F7220636F6E7472617374696E6754657874436F6C6F723D2223303030303030223E234642423633353C2F636F6C6F723E0D0A2020202020203C636F6C6F7220636F6E7472617374696E6754657874436F6C6F723D2223303030303030223E234644433336303C2F636F6C6F723E0D0A2020202020203C636F6C6F7220636F6E7472617374696E6754657874436F6C6F723D2223303030303030223E234645434638373C2F636F6C6F723E0D0A2020202020203C636F6C6F7220636F6E7472617374696E6754657874436F6C6F723D2223303030303030223E234645444441383C2F636F6C6F723E0D0A2020202020203C636F6C6F7220636F6E7472617374696E6754657874436F6C6F723D2223464646464646223E233134313531373C2F636F6C6F723E0D0A2020202020203C636F6C6F7220636F6E7472617374696E6754657874436F6C6F723D2223303030303030223E234538453845383C2F636F6C6F723E0D0A2020202020203C636F6C6F7220636F6E7472617374696E6754657874436F6C6F723D2223464646464646223E233042313332423C2F636F6C6F723E0D0A2020202020203C636F6C6F7220636F6E7472617374696E6754657874436F6C6F723D2223464646464646223E233639314637343C2F636F6C6F723E0D0A2020202020203C636F6C6F7220636F6E7472617374696E6754657874436F6C6F723D2223464646464646223E233342324644383C2F636F6C6F723E0D0A2020202020203C636F6C6F7220636F6E7472617374696E6754657874436F6C6F723D2223303030303030223E234234423741433C2F636F6C6F723E0D0A2020202020203C636F6C6F7220636F6E7472617374696E6754657874436F6C6F723D2223464646464646223E233541423839313C2F636F6C6F723E0D0A2020202020203C636F6C6F7220636F6E7472617374696E6754657874436F6C6F723D2223464646464646223E233030363638313C2F636F6C6F723E0D0A2020202020203C636F6C6F7220636F6E7472617374696E6754657874436F6C6F723D2223464646464646223E234635394430463C2F636F6C6F723E0D0A2020202020203C636F6C6F7220636F6E7472617374696E6754657874436F6C6F723D2223464646464646223E234537343031313C2F636F6C6F723E0D0A2020202020203C636F6C6F7220636F6E7472617374696E6754657874436F6C6F723D2223464646464646223E234646354333343C2F636F6C6F723E0D0A2020202020203C636F6C6F7220636F6E7472617374696E6754657874436F6C6F723D2223464646464646223E233030353538463C2F636F6C6F723E0D0A2020202020203C636F6C6F7220636F6E7472617374696E6754657874436F6C6F723D2223464646464646223E233030353834453C2F636F6C6F723E0D0A2020202020203C636F6C6F7220636F6E7472617374696E6754657874436F6C6F723D2223464646464646223E234142324539323C2F636F6C6F723E0D0A2020202020203C636F6C6F7220636F6E7472617374696E6754657874436F6C6F723D2223464646464646223E234441303432433C2F636F6C6F723E0D0A2020202020203C636F6C6F7220636F6E7472617374696E6754657874436F6C6F723D2223464646464646223E233136314441463C2F636F6C6F723E0D0A2020202020203C636F6C6F7220636F6E7472617374696E6754657874436F6C6F723D2223303030303030223E234646423541433C2F636F6C6F723E0D0A2020202020203C636F6C6F7220636F6E7472617374696E6754657874436F6C6F723D2223464646464646223E233431423443423C2F636F6C6F723E0D0A2020202020203C636F6C6F7220636F6E7472617374696E6754657874436F6C6F723D2223464646464646223E233030443343413C2F636F6C6F723E0D0A2020202020203C636F6C6F7220636F6E7472617374696E6754657874436F6C6F723D2223303030303030223E234537394644413C2F636F6C6F723E0D0A2020202020203C636F6C6F7220636F6E7472617374696E6754657874436F6C6F723D2223303030303030223E234646413442373C2F636F6C6F723E0D0A2020202020203C636F6C6F7220636F6E7472617374696E6754657874436F6C6F723D2223303030303030223E233739414445363C2F636F6C6F723E0D0A202020203C2F636F6C6F72733E0D0A20203C2F74656D706C6174653E0D0A20203C4775696465733E0D0A202020203C4C656674477569646520786D6C6E733D22323122202F3E0D0A202020203C5269676874477569646520786D6C6E733D2239333922202F3E0D0A202020203C5570706572537469636B6572477569646520786D6C6E733D22363922202F3E0D0A202020203C4C6F776572537469636B6572477569646520786D6C6E733D22393622202F3E0D0A202020203C426F74746F6D477569646520786D6C6E733D2235303522202F3E0D0A20203C2F4775696465733E0D0A3C2F627466703E --&gt;&lt;/BTFP&gt;</a:t>
            </a:r>
          </a:p>
        </p:txBody>
      </p:sp>
      <p:sp>
        <p:nvSpPr>
          <p:cNvPr id="8" name="CreatedFooter" hidden="1"/>
          <p:cNvSpPr/>
          <p:nvPr userDrawn="1">
            <p:custDataLst>
              <p:tags r:id="rId29"/>
            </p:custDataLst>
          </p:nvPr>
        </p:nvSpPr>
        <p:spPr>
          <a:xfrm>
            <a:off x="6014604" y="4981500"/>
            <a:ext cx="1605396" cy="123777"/>
          </a:xfrm>
          <a:prstGeom prst="rect">
            <a:avLst/>
          </a:prstGeom>
        </p:spPr>
        <p:txBody>
          <a:bodyPr wrap="square" lIns="27000" tIns="27000" rIns="27000" bIns="27000">
            <a:spAutoFit/>
          </a:bodyPr>
          <a:lstStyle/>
          <a:p>
            <a:pPr marL="0" indent="0" algn="ctr" defTabSz="533400" rtl="0" eaLnBrk="1" latinLnBrk="0" hangingPunct="1">
              <a:spcBef>
                <a:spcPts val="900"/>
              </a:spcBef>
              <a:buNone/>
            </a:pPr>
            <a:r>
              <a:rPr lang="en-GB" sz="450">
                <a:solidFill>
                  <a:schemeClr val="tx1"/>
                </a:solidFill>
              </a:rPr>
              <a:t> </a:t>
            </a:r>
          </a:p>
        </p:txBody>
      </p:sp>
      <p:sp>
        <p:nvSpPr>
          <p:cNvPr id="7" name="OfficeCode" hidden="1"/>
          <p:cNvSpPr/>
          <p:nvPr userDrawn="1">
            <p:custDataLst>
              <p:tags r:id="rId30"/>
            </p:custDataLst>
          </p:nvPr>
        </p:nvSpPr>
        <p:spPr>
          <a:xfrm>
            <a:off x="5418859" y="4981500"/>
            <a:ext cx="405245" cy="123777"/>
          </a:xfrm>
          <a:prstGeom prst="rect">
            <a:avLst/>
          </a:prstGeom>
        </p:spPr>
        <p:txBody>
          <a:bodyPr wrap="square" lIns="27000" tIns="27000" rIns="27000" bIns="27000">
            <a:spAutoFit/>
          </a:bodyPr>
          <a:lstStyle/>
          <a:p>
            <a:pPr marL="0" indent="0" algn="ctr" defTabSz="533400" rtl="0" eaLnBrk="1" latinLnBrk="0" hangingPunct="1">
              <a:spcBef>
                <a:spcPts val="900"/>
              </a:spcBef>
              <a:buNone/>
            </a:pPr>
            <a:r>
              <a:rPr lang="en-GB" sz="450">
                <a:solidFill>
                  <a:schemeClr val="tx1"/>
                </a:solidFill>
              </a:rPr>
              <a:t>WSS</a:t>
            </a:r>
          </a:p>
        </p:txBody>
      </p:sp>
      <p:sp>
        <p:nvSpPr>
          <p:cNvPr id="9" name="Title Placeholder 8">
            <a:extLst>
              <a:ext uri="{FF2B5EF4-FFF2-40B4-BE49-F238E27FC236}">
                <a16:creationId xmlns:a16="http://schemas.microsoft.com/office/drawing/2014/main" id="{B904826B-A651-4767-8AD5-A2C228A35CFC}"/>
              </a:ext>
            </a:extLst>
          </p:cNvPr>
          <p:cNvSpPr>
            <a:spLocks noGrp="1"/>
          </p:cNvSpPr>
          <p:nvPr>
            <p:ph type="title"/>
          </p:nvPr>
        </p:nvSpPr>
        <p:spPr>
          <a:xfrm>
            <a:off x="225029" y="221769"/>
            <a:ext cx="4265157" cy="692631"/>
          </a:xfrm>
          <a:prstGeom prst="rect">
            <a:avLst/>
          </a:prstGeom>
        </p:spPr>
        <p:txBody>
          <a:bodyPr vert="horz" lIns="91440" tIns="45720" rIns="91440" bIns="45720" rtlCol="0" anchor="t">
            <a:normAutofit/>
          </a:bodyPr>
          <a:lstStyle/>
          <a:p>
            <a:r>
              <a:rPr lang="en-US"/>
              <a:t>Click to add title which can spread across two lines like so</a:t>
            </a:r>
          </a:p>
        </p:txBody>
      </p:sp>
      <p:pic>
        <p:nvPicPr>
          <p:cNvPr id="16" name="Logo AKKODIS">
            <a:extLst>
              <a:ext uri="{FF2B5EF4-FFF2-40B4-BE49-F238E27FC236}">
                <a16:creationId xmlns:a16="http://schemas.microsoft.com/office/drawing/2014/main" id="{70F85E39-40A1-49D4-ACFC-50FFBC2C55DB}"/>
              </a:ext>
            </a:extLst>
          </p:cNvPr>
          <p:cNvPicPr>
            <a:picLocks noChangeAspect="1"/>
          </p:cNvPicPr>
          <p:nvPr userDrawn="1"/>
        </p:nvPicPr>
        <p:blipFill>
          <a:blip r:embed="rId33" cstate="print">
            <a:extLst>
              <a:ext uri="{28A0092B-C50C-407E-A947-70E740481C1C}">
                <a14:useLocalDpi xmlns:a14="http://schemas.microsoft.com/office/drawing/2010/main" val="0"/>
              </a:ext>
            </a:extLst>
          </a:blip>
          <a:srcRect/>
          <a:stretch/>
        </p:blipFill>
        <p:spPr>
          <a:xfrm>
            <a:off x="7809905" y="339393"/>
            <a:ext cx="1080000" cy="150226"/>
          </a:xfrm>
          <a:prstGeom prst="rect">
            <a:avLst/>
          </a:prstGeom>
        </p:spPr>
      </p:pic>
    </p:spTree>
    <p:custDataLst>
      <p:tags r:id="rId26"/>
    </p:custDataLst>
    <p:extLst>
      <p:ext uri="{BB962C8B-B14F-4D97-AF65-F5344CB8AC3E}">
        <p14:creationId xmlns:p14="http://schemas.microsoft.com/office/powerpoint/2010/main" val="13462159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hf sldNum="0" hdr="0"/>
  <p:txStyles>
    <p:titleStyle>
      <a:lvl1pPr algn="l" defTabSz="533400" rtl="0" eaLnBrk="1" latinLnBrk="0" hangingPunct="1">
        <a:lnSpc>
          <a:spcPct val="100000"/>
        </a:lnSpc>
        <a:spcBef>
          <a:spcPct val="0"/>
        </a:spcBef>
        <a:buNone/>
        <a:defRPr sz="1650" b="1" kern="1200">
          <a:solidFill>
            <a:schemeClr val="bg1"/>
          </a:solidFill>
          <a:latin typeface="+mj-lt"/>
          <a:ea typeface="+mj-ea"/>
          <a:cs typeface="+mj-cs"/>
        </a:defRPr>
      </a:lvl1pPr>
    </p:titleStyle>
    <p:bodyStyle>
      <a:lvl1pPr marL="0" indent="0" algn="l" defTabSz="685766" rtl="0" eaLnBrk="1" latinLnBrk="0" hangingPunct="1">
        <a:lnSpc>
          <a:spcPct val="100000"/>
        </a:lnSpc>
        <a:spcBef>
          <a:spcPts val="900"/>
        </a:spcBef>
        <a:buFont typeface="Arial" panose="020B0604020202020204" pitchFamily="34" charset="0"/>
        <a:buNone/>
        <a:defRPr sz="1350" kern="1200">
          <a:solidFill>
            <a:schemeClr val="bg1"/>
          </a:solidFill>
          <a:latin typeface="+mn-lt"/>
          <a:ea typeface="+mn-ea"/>
          <a:cs typeface="+mn-cs"/>
        </a:defRPr>
      </a:lvl1pPr>
      <a:lvl2pPr marL="271463" indent="-135731" algn="l" defTabSz="685766" rtl="0" eaLnBrk="1" latinLnBrk="0" hangingPunct="1">
        <a:lnSpc>
          <a:spcPct val="100000"/>
        </a:lnSpc>
        <a:spcBef>
          <a:spcPts val="450"/>
        </a:spcBef>
        <a:buFont typeface="Arial" panose="020B0604020202020204" pitchFamily="34" charset="0"/>
        <a:buChar char="–"/>
        <a:defRPr sz="1050" kern="1200">
          <a:solidFill>
            <a:schemeClr val="tx1"/>
          </a:solidFill>
          <a:latin typeface="+mn-lt"/>
          <a:ea typeface="+mn-ea"/>
          <a:cs typeface="+mn-cs"/>
        </a:defRPr>
      </a:lvl2pPr>
      <a:lvl3pPr marL="401241" indent="-129779" algn="l" defTabSz="685766" rtl="0" eaLnBrk="1" latinLnBrk="0" hangingPunct="1">
        <a:lnSpc>
          <a:spcPct val="100000"/>
        </a:lnSpc>
        <a:spcBef>
          <a:spcPts val="450"/>
        </a:spcBef>
        <a:buFont typeface="Arial" panose="020B0604020202020204" pitchFamily="34" charset="0"/>
        <a:buChar char="&gt;"/>
        <a:defRPr sz="1050" kern="1200">
          <a:solidFill>
            <a:schemeClr val="tx1"/>
          </a:solidFill>
          <a:latin typeface="+mn-lt"/>
          <a:ea typeface="+mn-ea"/>
          <a:cs typeface="+mn-cs"/>
        </a:defRPr>
      </a:lvl3pPr>
      <a:lvl4pPr marL="536972" indent="-135731" algn="l" defTabSz="685766" rtl="0" eaLnBrk="1" latinLnBrk="0" hangingPunct="1">
        <a:lnSpc>
          <a:spcPct val="100000"/>
        </a:lnSpc>
        <a:spcBef>
          <a:spcPts val="450"/>
        </a:spcBef>
        <a:buFont typeface="Arial" panose="020B0604020202020204" pitchFamily="34" charset="0"/>
        <a:buChar char="–"/>
        <a:defRPr sz="1050" kern="1200">
          <a:solidFill>
            <a:schemeClr val="tx1"/>
          </a:solidFill>
          <a:latin typeface="+mn-lt"/>
          <a:ea typeface="+mn-ea"/>
          <a:cs typeface="+mn-cs"/>
        </a:defRPr>
      </a:lvl4pPr>
      <a:lvl5pPr marL="673894" indent="-136922" algn="l" defTabSz="685766" rtl="0" eaLnBrk="1" latinLnBrk="0" hangingPunct="1">
        <a:lnSpc>
          <a:spcPct val="100000"/>
        </a:lnSpc>
        <a:spcBef>
          <a:spcPts val="450"/>
        </a:spcBef>
        <a:buFont typeface="Arial" panose="020B0604020202020204" pitchFamily="34" charset="0"/>
        <a:buChar char="&gt;"/>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133350" indent="-133350" algn="l" defTabSz="533400" rtl="0" eaLnBrk="1" latinLnBrk="0" hangingPunct="1">
        <a:spcBef>
          <a:spcPts val="900"/>
        </a:spcBef>
        <a:buChar char="•"/>
        <a:defRPr sz="1200" kern="1200">
          <a:solidFill>
            <a:schemeClr val="tx1"/>
          </a:solidFill>
          <a:latin typeface="+mn-lt"/>
          <a:ea typeface="+mn-ea"/>
          <a:cs typeface="+mn-cs"/>
        </a:defRPr>
      </a:lvl1pPr>
      <a:lvl2pPr marL="266700" indent="-133350" algn="l" defTabSz="533400" rtl="0" eaLnBrk="1" latinLnBrk="0" hangingPunct="1">
        <a:spcBef>
          <a:spcPts val="450"/>
        </a:spcBef>
        <a:buChar char="–"/>
        <a:defRPr sz="1050" kern="1200">
          <a:solidFill>
            <a:schemeClr val="tx1"/>
          </a:solidFill>
          <a:latin typeface="+mn-lt"/>
          <a:ea typeface="+mn-ea"/>
          <a:cs typeface="+mn-cs"/>
        </a:defRPr>
      </a:lvl2pPr>
      <a:lvl3pPr marL="400050" indent="-133350" algn="l" defTabSz="533400" rtl="0" eaLnBrk="1" latinLnBrk="0" hangingPunct="1">
        <a:spcBef>
          <a:spcPts val="450"/>
        </a:spcBef>
        <a:buChar char="&gt;"/>
        <a:defRPr sz="1050" kern="1200">
          <a:solidFill>
            <a:schemeClr val="tx1"/>
          </a:solidFill>
          <a:latin typeface="+mn-lt"/>
          <a:ea typeface="+mn-ea"/>
          <a:cs typeface="+mn-cs"/>
        </a:defRPr>
      </a:lvl3pPr>
      <a:lvl4pPr marL="533400" indent="-133350" algn="l" defTabSz="533400" rtl="0" eaLnBrk="1" latinLnBrk="0" hangingPunct="1">
        <a:spcBef>
          <a:spcPts val="450"/>
        </a:spcBef>
        <a:buChar char="–"/>
        <a:defRPr sz="1050" kern="1200">
          <a:solidFill>
            <a:schemeClr val="tx1"/>
          </a:solidFill>
          <a:latin typeface="+mn-lt"/>
          <a:ea typeface="+mn-ea"/>
          <a:cs typeface="+mn-cs"/>
        </a:defRPr>
      </a:lvl4pPr>
      <a:lvl5pPr marL="666750" indent="-133350" algn="l" defTabSz="533400" rtl="0" eaLnBrk="1" latinLnBrk="0" hangingPunct="1">
        <a:spcBef>
          <a:spcPts val="450"/>
        </a:spcBef>
        <a:buChar char="&gt;"/>
        <a:defRPr sz="1050" kern="1200">
          <a:solidFill>
            <a:schemeClr val="tx1"/>
          </a:solidFill>
          <a:latin typeface="+mn-lt"/>
          <a:ea typeface="+mn-ea"/>
          <a:cs typeface="+mn-cs"/>
        </a:defRPr>
      </a:lvl5pPr>
      <a:lvl6pPr marL="800100" algn="l" defTabSz="533400" rtl="0" eaLnBrk="1" latinLnBrk="0" hangingPunct="1">
        <a:defRPr sz="1050" kern="1200">
          <a:solidFill>
            <a:schemeClr val="tx1"/>
          </a:solidFill>
          <a:latin typeface="+mn-lt"/>
          <a:ea typeface="+mn-ea"/>
          <a:cs typeface="+mn-cs"/>
        </a:defRPr>
      </a:lvl6pPr>
      <a:lvl7pPr marL="933450" algn="l" defTabSz="533400" rtl="0" eaLnBrk="1" latinLnBrk="0" hangingPunct="1">
        <a:defRPr sz="1050" kern="1200">
          <a:solidFill>
            <a:schemeClr val="tx1"/>
          </a:solidFill>
          <a:latin typeface="+mn-lt"/>
          <a:ea typeface="+mn-ea"/>
          <a:cs typeface="+mn-cs"/>
        </a:defRPr>
      </a:lvl7pPr>
      <a:lvl8pPr marL="1066800" algn="l" defTabSz="533400" rtl="0" eaLnBrk="1" latinLnBrk="0" hangingPunct="1">
        <a:defRPr sz="1050" kern="1200">
          <a:solidFill>
            <a:schemeClr val="tx1"/>
          </a:solidFill>
          <a:latin typeface="+mn-lt"/>
          <a:ea typeface="+mn-ea"/>
          <a:cs typeface="+mn-cs"/>
        </a:defRPr>
      </a:lvl8pPr>
      <a:lvl9pPr marL="1200150" algn="l" defTabSz="533400"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0.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oleObject" Target="../embeddings/oleObject23.bin"/><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notesSlide" Target="../notesSlides/notesSlide8.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slideLayout" Target="../slideLayouts/slideLayout3.xml"/><Relationship Id="rId5" Type="http://schemas.openxmlformats.org/officeDocument/2006/relationships/tags" Target="../tags/tag3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1.emf"/></Relationships>
</file>

<file path=ppt/slides/_rels/slide11.xml.rels><?xml version="1.0" encoding="UTF-8" standalone="yes"?>
<Relationships xmlns="http://schemas.openxmlformats.org/package/2006/relationships"><Relationship Id="rId8" Type="http://schemas.openxmlformats.org/officeDocument/2006/relationships/hyperlink" Target="https://run.unl.pt/bitstream/10362/80955/1/TEGI0458.pdf" TargetMode="External"/><Relationship Id="rId3" Type="http://schemas.openxmlformats.org/officeDocument/2006/relationships/oleObject" Target="../embeddings/oleObject24.bin"/><Relationship Id="rId7" Type="http://schemas.openxmlformats.org/officeDocument/2006/relationships/hyperlink" Target="https://doi.org/10.1007/978-3-031-25847-3_13" TargetMode="External"/><Relationship Id="rId2" Type="http://schemas.openxmlformats.org/officeDocument/2006/relationships/slideLayout" Target="../slideLayouts/slideLayout3.xml"/><Relationship Id="rId1" Type="http://schemas.openxmlformats.org/officeDocument/2006/relationships/tags" Target="../tags/tag39.xml"/><Relationship Id="rId6" Type="http://schemas.microsoft.com/office/2007/relationships/hdphoto" Target="../media/hdphoto2.wdp"/><Relationship Id="rId5" Type="http://schemas.openxmlformats.org/officeDocument/2006/relationships/image" Target="../media/image25.png"/><Relationship Id="rId10" Type="http://schemas.openxmlformats.org/officeDocument/2006/relationships/hyperlink" Target="https://www.researchgate.net/publication/322161863_Market_Basket_Analysis_to_Identify_Customer_Behaviours_by_Way_of_Transaction_Data" TargetMode="External"/><Relationship Id="rId4" Type="http://schemas.openxmlformats.org/officeDocument/2006/relationships/image" Target="../media/image1.emf"/><Relationship Id="rId9" Type="http://schemas.openxmlformats.org/officeDocument/2006/relationships/hyperlink" Target="https://doi.org/10.1007/978-1-4899-7687-1_100284"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microsoft.com/office/2007/relationships/hdphoto" Target="../media/hdphoto2.wdp"/><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oleObject" Target="../embeddings/oleObject24.bin"/><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1.emf"/><Relationship Id="rId9" Type="http://schemas.openxmlformats.org/officeDocument/2006/relationships/image" Target="../media/image35.svg"/></Relationships>
</file>

<file path=ppt/slides/_rels/slide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oleObject" Target="../embeddings/oleObject24.bin"/><Relationship Id="rId7"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200.png"/><Relationship Id="rId2" Type="http://schemas.openxmlformats.org/officeDocument/2006/relationships/slideLayout" Target="../slideLayouts/slideLayout3.xml"/><Relationship Id="rId1" Type="http://schemas.openxmlformats.org/officeDocument/2006/relationships/tags" Target="../tags/tag43.xml"/><Relationship Id="rId6" Type="http://schemas.microsoft.com/office/2014/relationships/chartEx" Target="../charts/chartEx1.xml"/><Relationship Id="rId5" Type="http://schemas.openxmlformats.org/officeDocument/2006/relationships/chart" Target="../charts/chart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tags" Target="../tags/tag44.xml"/><Relationship Id="rId5" Type="http://schemas.openxmlformats.org/officeDocument/2006/relationships/chart" Target="../charts/chart2.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chart" Target="../charts/chart5.xml"/><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tags" Target="../tags/tag46.xml"/><Relationship Id="rId5" Type="http://schemas.openxmlformats.org/officeDocument/2006/relationships/chart" Target="../charts/chart6.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tags" Target="../tags/tag47.xml"/><Relationship Id="rId5" Type="http://schemas.openxmlformats.org/officeDocument/2006/relationships/chart" Target="../charts/chart7.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67.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75.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5.jpe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78.jpeg"/><Relationship Id="rId2" Type="http://schemas.openxmlformats.org/officeDocument/2006/relationships/slideLayout" Target="../slideLayouts/slideLayout3.xml"/><Relationship Id="rId1" Type="http://schemas.openxmlformats.org/officeDocument/2006/relationships/tags" Target="../tags/tag4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tags" Target="../tags/tag50.xml"/><Relationship Id="rId5" Type="http://schemas.openxmlformats.org/officeDocument/2006/relationships/image" Target="../media/image77.png"/><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tags" Target="../tags/tag51.xml"/><Relationship Id="rId5" Type="http://schemas.openxmlformats.org/officeDocument/2006/relationships/image" Target="../media/image86.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xml"/><Relationship Id="rId1" Type="http://schemas.openxmlformats.org/officeDocument/2006/relationships/tags" Target="../tags/tag52.xml"/><Relationship Id="rId5" Type="http://schemas.openxmlformats.org/officeDocument/2006/relationships/image" Target="../media/image450.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tags" Target="../tags/tag55.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5.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emf"/><Relationship Id="rId10" Type="http://schemas.openxmlformats.org/officeDocument/2006/relationships/image" Target="../media/image19.png"/><Relationship Id="rId4" Type="http://schemas.openxmlformats.org/officeDocument/2006/relationships/oleObject" Target="../embeddings/oleObject18.bin"/><Relationship Id="rId9" Type="http://schemas.openxmlformats.org/officeDocument/2006/relationships/image" Target="../media/image18.sv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tags" Target="../tags/tag57.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3.xml"/><Relationship Id="rId1" Type="http://schemas.openxmlformats.org/officeDocument/2006/relationships/tags" Target="../tags/tag5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notesSlide" Target="../notesSlides/notesSlide6.xml"/><Relationship Id="rId7" Type="http://schemas.microsoft.com/office/2007/relationships/hdphoto" Target="../media/hdphoto1.wdp"/><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emf"/><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oleObject" Target="../embeddings/oleObject19.bin"/><Relationship Id="rId9" Type="http://schemas.openxmlformats.org/officeDocument/2006/relationships/image" Target="../media/image18.svg"/><Relationship Id="rId1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oleObject" Target="../embeddings/oleObject41.bin"/><Relationship Id="rId7" Type="http://schemas.openxmlformats.org/officeDocument/2006/relationships/image" Target="../media/image91.jpeg"/><Relationship Id="rId2" Type="http://schemas.openxmlformats.org/officeDocument/2006/relationships/slideLayout" Target="../slideLayouts/slideLayout3.xml"/><Relationship Id="rId1" Type="http://schemas.openxmlformats.org/officeDocument/2006/relationships/tags" Target="../tags/tag66.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7.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emf"/><Relationship Id="rId10" Type="http://schemas.openxmlformats.org/officeDocument/2006/relationships/image" Target="../media/image19.png"/><Relationship Id="rId4" Type="http://schemas.openxmlformats.org/officeDocument/2006/relationships/oleObject" Target="../embeddings/oleObject2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6D03BBC9-DBB1-222B-EBC0-88D9C6F2D77D}"/>
              </a:ext>
            </a:extLst>
          </p:cNvPr>
          <p:cNvGraphicFramePr>
            <a:graphicFrameLocks noChangeAspect="1"/>
          </p:cNvGraphicFramePr>
          <p:nvPr>
            <p:custDataLst>
              <p:tags r:id="rId1"/>
            </p:custDataLst>
            <p:extLst>
              <p:ext uri="{D42A27DB-BD31-4B8C-83A1-F6EECF244321}">
                <p14:modId xmlns:p14="http://schemas.microsoft.com/office/powerpoint/2010/main" val="2921275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4" progId="TCLayout.ActiveDocument.1">
                  <p:embed/>
                </p:oleObj>
              </mc:Choice>
              <mc:Fallback>
                <p:oleObj name="think-cell Foli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dirty="0"/>
              <a:t>Assoziationsanalyse einer Bäckerei</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3</a:t>
            </a:r>
          </a:p>
          <a:p>
            <a:pPr marL="0" lvl="0" indent="0" algn="ctr" rtl="0">
              <a:spcBef>
                <a:spcPts val="0"/>
              </a:spcBef>
              <a:spcAft>
                <a:spcPts val="0"/>
              </a:spcAft>
              <a:buNone/>
            </a:pPr>
            <a:r>
              <a:rPr lang="en" dirty="0"/>
              <a:t>Alexandra Speer</a:t>
            </a:r>
          </a:p>
          <a:p>
            <a:pPr marL="0" lvl="0" indent="0" algn="ctr" rtl="0">
              <a:spcBef>
                <a:spcPts val="0"/>
              </a:spcBef>
              <a:spcAft>
                <a:spcPts val="0"/>
              </a:spcAft>
              <a:buNone/>
            </a:pPr>
            <a:r>
              <a:rPr lang="en" dirty="0"/>
              <a:t>Alexander Benz</a:t>
            </a:r>
          </a:p>
          <a:p>
            <a:pPr marL="0" lvl="0" indent="0" algn="ctr" rtl="0">
              <a:spcBef>
                <a:spcPts val="0"/>
              </a:spcBef>
              <a:spcAft>
                <a:spcPts val="0"/>
              </a:spcAft>
              <a:buNone/>
            </a:pPr>
            <a:r>
              <a:rPr lang="en" dirty="0"/>
              <a:t>Niels-Janos Simmet</a:t>
            </a:r>
          </a:p>
          <a:p>
            <a:pPr marL="0" indent="0"/>
            <a:r>
              <a:rPr lang="en" dirty="0"/>
              <a:t>Raghid Allaham</a:t>
            </a:r>
          </a:p>
          <a:p>
            <a:pPr marL="0" lvl="0" indent="0" algn="ctr" rtl="0">
              <a:spcBef>
                <a:spcPts val="0"/>
              </a:spcBef>
              <a:spcAft>
                <a:spcPts val="0"/>
              </a:spcAft>
              <a:buNone/>
            </a:pPr>
            <a:r>
              <a:rPr lang="en" dirty="0"/>
              <a:t> </a:t>
            </a:r>
          </a:p>
          <a:p>
            <a:pPr marL="0" lvl="0" indent="0" algn="ctr" rtl="0">
              <a:spcBef>
                <a:spcPts val="0"/>
              </a:spcBef>
              <a:spcAft>
                <a:spcPts val="0"/>
              </a:spcAft>
              <a:buNone/>
            </a:pPr>
            <a:r>
              <a:rPr lang="en" dirty="0"/>
              <a:t>18.03.2023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3" imgW="395" imgH="394" progId="TCLayout.ActiveDocument.1">
                  <p:embed/>
                </p:oleObj>
              </mc:Choice>
              <mc:Fallback>
                <p:oleObj name="think-cell Folie" r:id="rId1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p:txBody>
          <a:bodyPr vert="horz"/>
          <a:lstStyle/>
          <a:p>
            <a:r>
              <a:rPr lang="de-DE" dirty="0"/>
              <a:t>Domain Exploration</a:t>
            </a:r>
          </a:p>
        </p:txBody>
      </p:sp>
      <p:grpSp>
        <p:nvGrpSpPr>
          <p:cNvPr id="7" name="Graphic 26">
            <a:extLst>
              <a:ext uri="{FF2B5EF4-FFF2-40B4-BE49-F238E27FC236}">
                <a16:creationId xmlns:a16="http://schemas.microsoft.com/office/drawing/2014/main" id="{1BA41476-9D21-9515-9B56-8207E3CD2447}"/>
              </a:ext>
            </a:extLst>
          </p:cNvPr>
          <p:cNvGrpSpPr/>
          <p:nvPr>
            <p:custDataLst>
              <p:tags r:id="rId2"/>
            </p:custDataLst>
          </p:nvPr>
        </p:nvGrpSpPr>
        <p:grpSpPr>
          <a:xfrm>
            <a:off x="2328205" y="1077601"/>
            <a:ext cx="2997342" cy="3072527"/>
            <a:chOff x="3966744" y="1486293"/>
            <a:chExt cx="4471165" cy="4403779"/>
          </a:xfrm>
          <a:solidFill>
            <a:srgbClr val="6295B6">
              <a:alpha val="50196"/>
            </a:srgbClr>
          </a:solidFill>
        </p:grpSpPr>
        <p:sp>
          <p:nvSpPr>
            <p:cNvPr id="8" name="Freeform: Shape 24">
              <a:extLst>
                <a:ext uri="{FF2B5EF4-FFF2-40B4-BE49-F238E27FC236}">
                  <a16:creationId xmlns:a16="http://schemas.microsoft.com/office/drawing/2014/main" id="{139981C7-EAFE-535C-9CBE-A8DDDC5A039D}"/>
                </a:ext>
              </a:extLst>
            </p:cNvPr>
            <p:cNvSpPr/>
            <p:nvPr>
              <p:custDataLst>
                <p:tags r:id="rId9"/>
              </p:custDataLst>
            </p:nvPr>
          </p:nvSpPr>
          <p:spPr>
            <a:xfrm>
              <a:off x="4742786" y="3391272"/>
              <a:ext cx="2657097" cy="1790698"/>
            </a:xfrm>
            <a:custGeom>
              <a:avLst/>
              <a:gdLst>
                <a:gd name="connsiteX0" fmla="*/ 1585415 w 2657097"/>
                <a:gd name="connsiteY0" fmla="*/ 1763879 h 1790698"/>
                <a:gd name="connsiteX1" fmla="*/ 26749 w 2657097"/>
                <a:gd name="connsiteY1" fmla="*/ 733288 h 1790698"/>
                <a:gd name="connsiteX2" fmla="*/ 74180 w 2657097"/>
                <a:gd name="connsiteY2" fmla="*/ 32430 h 1790698"/>
                <a:gd name="connsiteX3" fmla="*/ 136067 w 2657097"/>
                <a:gd name="connsiteY3" fmla="*/ 2724 h 1790698"/>
                <a:gd name="connsiteX4" fmla="*/ 165773 w 2657097"/>
                <a:gd name="connsiteY4" fmla="*/ 64611 h 1790698"/>
                <a:gd name="connsiteX5" fmla="*/ 121907 w 2657097"/>
                <a:gd name="connsiteY5" fmla="*/ 713979 h 1790698"/>
                <a:gd name="connsiteX6" fmla="*/ 1566106 w 2657097"/>
                <a:gd name="connsiteY6" fmla="*/ 1668821 h 1790698"/>
                <a:gd name="connsiteX7" fmla="*/ 2565510 w 2657097"/>
                <a:gd name="connsiteY7" fmla="*/ 576738 h 1790698"/>
                <a:gd name="connsiteX8" fmla="*/ 2625912 w 2657097"/>
                <a:gd name="connsiteY8" fmla="*/ 544260 h 1790698"/>
                <a:gd name="connsiteX9" fmla="*/ 2656211 w 2657097"/>
                <a:gd name="connsiteY9" fmla="*/ 603276 h 1790698"/>
                <a:gd name="connsiteX10" fmla="*/ 1585415 w 2657097"/>
                <a:gd name="connsiteY10" fmla="*/ 1763879 h 179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097" h="1790698">
                  <a:moveTo>
                    <a:pt x="1585415" y="1763879"/>
                  </a:moveTo>
                  <a:cubicBezTo>
                    <a:pt x="871583" y="1909537"/>
                    <a:pt x="172308" y="1447216"/>
                    <a:pt x="26749" y="733288"/>
                  </a:cubicBezTo>
                  <a:cubicBezTo>
                    <a:pt x="-20978" y="499107"/>
                    <a:pt x="-4640" y="256708"/>
                    <a:pt x="74180" y="32430"/>
                  </a:cubicBezTo>
                  <a:cubicBezTo>
                    <a:pt x="83091" y="7180"/>
                    <a:pt x="110718" y="-6089"/>
                    <a:pt x="136067" y="2724"/>
                  </a:cubicBezTo>
                  <a:cubicBezTo>
                    <a:pt x="161317" y="11636"/>
                    <a:pt x="174585" y="39262"/>
                    <a:pt x="165773" y="64611"/>
                  </a:cubicBezTo>
                  <a:cubicBezTo>
                    <a:pt x="92795" y="272453"/>
                    <a:pt x="77645" y="496929"/>
                    <a:pt x="121907" y="713979"/>
                  </a:cubicBezTo>
                  <a:cubicBezTo>
                    <a:pt x="256871" y="1375427"/>
                    <a:pt x="903864" y="1799725"/>
                    <a:pt x="1566106" y="1668821"/>
                  </a:cubicBezTo>
                  <a:cubicBezTo>
                    <a:pt x="2046846" y="1573862"/>
                    <a:pt x="2476095" y="1175508"/>
                    <a:pt x="2565510" y="576738"/>
                  </a:cubicBezTo>
                  <a:cubicBezTo>
                    <a:pt x="2569470" y="550201"/>
                    <a:pt x="2600266" y="536537"/>
                    <a:pt x="2625912" y="544260"/>
                  </a:cubicBezTo>
                  <a:cubicBezTo>
                    <a:pt x="2651558" y="551984"/>
                    <a:pt x="2660073" y="576738"/>
                    <a:pt x="2656211" y="603276"/>
                  </a:cubicBezTo>
                  <a:cubicBezTo>
                    <a:pt x="2556994" y="1271754"/>
                    <a:pt x="2062689" y="1666544"/>
                    <a:pt x="1585415" y="1763879"/>
                  </a:cubicBezTo>
                  <a:close/>
                </a:path>
              </a:pathLst>
            </a:custGeom>
            <a:grpFill/>
            <a:ln w="10983" cap="rnd">
              <a:noFill/>
              <a:prstDash val="solid"/>
              <a:round/>
            </a:ln>
          </p:spPr>
          <p:txBody>
            <a:bodyPr rtlCol="0" anchor="ctr"/>
            <a:lstStyle/>
            <a:p>
              <a:pPr defTabSz="685800">
                <a:spcBef>
                  <a:spcPct val="0"/>
                </a:spcBef>
                <a:spcAft>
                  <a:spcPct val="0"/>
                </a:spcAft>
                <a:buClrTx/>
                <a:defRPr/>
              </a:pPr>
              <a:endParaRPr lang="en-US" sz="1350">
                <a:solidFill>
                  <a:srgbClr val="FFC000"/>
                </a:solidFill>
              </a:endParaRPr>
            </a:p>
          </p:txBody>
        </p:sp>
        <p:sp>
          <p:nvSpPr>
            <p:cNvPr id="9" name="Freeform: Shape 25">
              <a:extLst>
                <a:ext uri="{FF2B5EF4-FFF2-40B4-BE49-F238E27FC236}">
                  <a16:creationId xmlns:a16="http://schemas.microsoft.com/office/drawing/2014/main" id="{60A4BEB2-472B-3AB0-0E82-0CB444D7F8E3}"/>
                </a:ext>
              </a:extLst>
            </p:cNvPr>
            <p:cNvSpPr/>
            <p:nvPr>
              <p:custDataLst>
                <p:tags r:id="rId10"/>
              </p:custDataLst>
            </p:nvPr>
          </p:nvSpPr>
          <p:spPr>
            <a:xfrm>
              <a:off x="3966744" y="1486293"/>
              <a:ext cx="4471165" cy="4403779"/>
            </a:xfrm>
            <a:custGeom>
              <a:avLst/>
              <a:gdLst>
                <a:gd name="connsiteX0" fmla="*/ 4098357 w 4471165"/>
                <a:gd name="connsiteY0" fmla="*/ 3610240 h 4403779"/>
                <a:gd name="connsiteX1" fmla="*/ 4073603 w 4471165"/>
                <a:gd name="connsiteY1" fmla="*/ 3603507 h 4403779"/>
                <a:gd name="connsiteX2" fmla="*/ 4056670 w 4471165"/>
                <a:gd name="connsiteY2" fmla="*/ 3537064 h 4403779"/>
                <a:gd name="connsiteX3" fmla="*/ 4374127 w 4471165"/>
                <a:gd name="connsiteY3" fmla="*/ 2376164 h 4403779"/>
                <a:gd name="connsiteX4" fmla="*/ 2095095 w 4471165"/>
                <a:gd name="connsiteY4" fmla="*/ 97138 h 4403779"/>
                <a:gd name="connsiteX5" fmla="*/ 91138 w 4471165"/>
                <a:gd name="connsiteY5" fmla="*/ 1289824 h 4403779"/>
                <a:gd name="connsiteX6" fmla="*/ 25389 w 4471165"/>
                <a:gd name="connsiteY6" fmla="*/ 1309331 h 4403779"/>
                <a:gd name="connsiteX7" fmla="*/ 5883 w 4471165"/>
                <a:gd name="connsiteY7" fmla="*/ 1243582 h 4403779"/>
                <a:gd name="connsiteX8" fmla="*/ 2095095 w 4471165"/>
                <a:gd name="connsiteY8" fmla="*/ 0 h 4403779"/>
                <a:gd name="connsiteX9" fmla="*/ 4471166 w 4471165"/>
                <a:gd name="connsiteY9" fmla="*/ 2376065 h 4403779"/>
                <a:gd name="connsiteX10" fmla="*/ 4140144 w 4471165"/>
                <a:gd name="connsiteY10" fmla="*/ 3586475 h 4403779"/>
                <a:gd name="connsiteX11" fmla="*/ 4098357 w 4471165"/>
                <a:gd name="connsiteY11" fmla="*/ 3610240 h 4403779"/>
                <a:gd name="connsiteX12" fmla="*/ 2597123 w 4471165"/>
                <a:gd name="connsiteY12" fmla="*/ 4403780 h 4403779"/>
                <a:gd name="connsiteX13" fmla="*/ 2550089 w 4471165"/>
                <a:gd name="connsiteY13" fmla="*/ 4366944 h 4403779"/>
                <a:gd name="connsiteX14" fmla="*/ 2585439 w 4471165"/>
                <a:gd name="connsiteY14" fmla="*/ 4308127 h 4403779"/>
                <a:gd name="connsiteX15" fmla="*/ 4098655 w 4471165"/>
                <a:gd name="connsiteY15" fmla="*/ 2370916 h 4403779"/>
                <a:gd name="connsiteX16" fmla="*/ 2102719 w 4471165"/>
                <a:gd name="connsiteY16" fmla="*/ 374986 h 4403779"/>
                <a:gd name="connsiteX17" fmla="*/ 1484639 w 4471165"/>
                <a:gd name="connsiteY17" fmla="*/ 472520 h 4403779"/>
                <a:gd name="connsiteX18" fmla="*/ 1423445 w 4471165"/>
                <a:gd name="connsiteY18" fmla="*/ 441428 h 4403779"/>
                <a:gd name="connsiteX19" fmla="*/ 1454538 w 4471165"/>
                <a:gd name="connsiteY19" fmla="*/ 380234 h 4403779"/>
                <a:gd name="connsiteX20" fmla="*/ 2102620 w 4471165"/>
                <a:gd name="connsiteY20" fmla="*/ 277947 h 4403779"/>
                <a:gd name="connsiteX21" fmla="*/ 4195595 w 4471165"/>
                <a:gd name="connsiteY21" fmla="*/ 2370916 h 4403779"/>
                <a:gd name="connsiteX22" fmla="*/ 2608709 w 4471165"/>
                <a:gd name="connsiteY22" fmla="*/ 4402294 h 4403779"/>
                <a:gd name="connsiteX23" fmla="*/ 2597123 w 4471165"/>
                <a:gd name="connsiteY23" fmla="*/ 4403780 h 4403779"/>
                <a:gd name="connsiteX24" fmla="*/ 2097669 w 4471165"/>
                <a:gd name="connsiteY24" fmla="*/ 4209306 h 4403779"/>
                <a:gd name="connsiteX25" fmla="*/ 1140943 w 4471165"/>
                <a:gd name="connsiteY25" fmla="*/ 3940568 h 4403779"/>
                <a:gd name="connsiteX26" fmla="*/ 1124902 w 4471165"/>
                <a:gd name="connsiteY26" fmla="*/ 3873829 h 4403779"/>
                <a:gd name="connsiteX27" fmla="*/ 1191641 w 4471165"/>
                <a:gd name="connsiteY27" fmla="*/ 3857788 h 4403779"/>
                <a:gd name="connsiteX28" fmla="*/ 2097768 w 4471165"/>
                <a:gd name="connsiteY28" fmla="*/ 4112267 h 4403779"/>
                <a:gd name="connsiteX29" fmla="*/ 3836649 w 4471165"/>
                <a:gd name="connsiteY29" fmla="*/ 2373391 h 4403779"/>
                <a:gd name="connsiteX30" fmla="*/ 2887052 w 4471165"/>
                <a:gd name="connsiteY30" fmla="*/ 823543 h 4403779"/>
                <a:gd name="connsiteX31" fmla="*/ 2865862 w 4471165"/>
                <a:gd name="connsiteY31" fmla="*/ 758289 h 4403779"/>
                <a:gd name="connsiteX32" fmla="*/ 2931116 w 4471165"/>
                <a:gd name="connsiteY32" fmla="*/ 737099 h 4403779"/>
                <a:gd name="connsiteX33" fmla="*/ 3933688 w 4471165"/>
                <a:gd name="connsiteY33" fmla="*/ 2373391 h 4403779"/>
                <a:gd name="connsiteX34" fmla="*/ 2097669 w 4471165"/>
                <a:gd name="connsiteY34" fmla="*/ 4209306 h 4403779"/>
                <a:gd name="connsiteX35" fmla="*/ 2095095 w 4471165"/>
                <a:gd name="connsiteY35" fmla="*/ 3962055 h 4403779"/>
                <a:gd name="connsiteX36" fmla="*/ 555639 w 4471165"/>
                <a:gd name="connsiteY36" fmla="*/ 2774518 h 4403779"/>
                <a:gd name="connsiteX37" fmla="*/ 590296 w 4471165"/>
                <a:gd name="connsiteY37" fmla="*/ 2715304 h 4403779"/>
                <a:gd name="connsiteX38" fmla="*/ 649509 w 4471165"/>
                <a:gd name="connsiteY38" fmla="*/ 2749961 h 4403779"/>
                <a:gd name="connsiteX39" fmla="*/ 2095095 w 4471165"/>
                <a:gd name="connsiteY39" fmla="*/ 3865016 h 4403779"/>
                <a:gd name="connsiteX40" fmla="*/ 3589100 w 4471165"/>
                <a:gd name="connsiteY40" fmla="*/ 2371015 h 4403779"/>
                <a:gd name="connsiteX41" fmla="*/ 3527312 w 4471165"/>
                <a:gd name="connsiteY41" fmla="*/ 2192780 h 4403779"/>
                <a:gd name="connsiteX42" fmla="*/ 3558800 w 4471165"/>
                <a:gd name="connsiteY42" fmla="*/ 2131784 h 4403779"/>
                <a:gd name="connsiteX43" fmla="*/ 3619796 w 4471165"/>
                <a:gd name="connsiteY43" fmla="*/ 2163272 h 4403779"/>
                <a:gd name="connsiteX44" fmla="*/ 3686140 w 4471165"/>
                <a:gd name="connsiteY44" fmla="*/ 2371015 h 4403779"/>
                <a:gd name="connsiteX45" fmla="*/ 2095095 w 4471165"/>
                <a:gd name="connsiteY45" fmla="*/ 3962055 h 440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71165" h="4403779">
                  <a:moveTo>
                    <a:pt x="4098357" y="3610240"/>
                  </a:moveTo>
                  <a:cubicBezTo>
                    <a:pt x="4089941" y="3610240"/>
                    <a:pt x="4081425" y="3608061"/>
                    <a:pt x="4073603" y="3603507"/>
                  </a:cubicBezTo>
                  <a:cubicBezTo>
                    <a:pt x="4050531" y="3589842"/>
                    <a:pt x="4043006" y="3560037"/>
                    <a:pt x="4056670" y="3537064"/>
                  </a:cubicBezTo>
                  <a:cubicBezTo>
                    <a:pt x="4264314" y="3186933"/>
                    <a:pt x="4374127" y="2785509"/>
                    <a:pt x="4374127" y="2376164"/>
                  </a:cubicBezTo>
                  <a:cubicBezTo>
                    <a:pt x="4374127" y="1119511"/>
                    <a:pt x="3351751" y="97138"/>
                    <a:pt x="2095095" y="97138"/>
                  </a:cubicBezTo>
                  <a:cubicBezTo>
                    <a:pt x="1258677" y="97138"/>
                    <a:pt x="490781" y="554210"/>
                    <a:pt x="91138" y="1289824"/>
                  </a:cubicBezTo>
                  <a:cubicBezTo>
                    <a:pt x="78365" y="1313391"/>
                    <a:pt x="48956" y="1322104"/>
                    <a:pt x="25389" y="1309331"/>
                  </a:cubicBezTo>
                  <a:cubicBezTo>
                    <a:pt x="1823" y="1296557"/>
                    <a:pt x="-6891" y="1267050"/>
                    <a:pt x="5883" y="1243582"/>
                  </a:cubicBezTo>
                  <a:cubicBezTo>
                    <a:pt x="422557" y="476381"/>
                    <a:pt x="1223129" y="0"/>
                    <a:pt x="2095095" y="0"/>
                  </a:cubicBezTo>
                  <a:cubicBezTo>
                    <a:pt x="3405221" y="0"/>
                    <a:pt x="4471166" y="1065942"/>
                    <a:pt x="4471166" y="2376065"/>
                  </a:cubicBezTo>
                  <a:cubicBezTo>
                    <a:pt x="4471166" y="2802837"/>
                    <a:pt x="4356700" y="3221392"/>
                    <a:pt x="4140144" y="3586475"/>
                  </a:cubicBezTo>
                  <a:cubicBezTo>
                    <a:pt x="4131133" y="3601724"/>
                    <a:pt x="4114993" y="3610240"/>
                    <a:pt x="4098357" y="3610240"/>
                  </a:cubicBezTo>
                  <a:close/>
                  <a:moveTo>
                    <a:pt x="2597123" y="4403780"/>
                  </a:moveTo>
                  <a:cubicBezTo>
                    <a:pt x="2575339" y="4403780"/>
                    <a:pt x="2555535" y="4389026"/>
                    <a:pt x="2550089" y="4366944"/>
                  </a:cubicBezTo>
                  <a:cubicBezTo>
                    <a:pt x="2543653" y="4340903"/>
                    <a:pt x="2559496" y="4314563"/>
                    <a:pt x="2585439" y="4308127"/>
                  </a:cubicBezTo>
                  <a:cubicBezTo>
                    <a:pt x="3476416" y="4086819"/>
                    <a:pt x="4098655" y="3290210"/>
                    <a:pt x="4098655" y="2370916"/>
                  </a:cubicBezTo>
                  <a:cubicBezTo>
                    <a:pt x="4098655" y="1270317"/>
                    <a:pt x="3203221" y="374986"/>
                    <a:pt x="2102719" y="374986"/>
                  </a:cubicBezTo>
                  <a:cubicBezTo>
                    <a:pt x="1891511" y="374986"/>
                    <a:pt x="1683570" y="407761"/>
                    <a:pt x="1484639" y="472520"/>
                  </a:cubicBezTo>
                  <a:cubicBezTo>
                    <a:pt x="1459191" y="480837"/>
                    <a:pt x="1431763" y="466875"/>
                    <a:pt x="1423445" y="441428"/>
                  </a:cubicBezTo>
                  <a:cubicBezTo>
                    <a:pt x="1415128" y="415980"/>
                    <a:pt x="1429089" y="388551"/>
                    <a:pt x="1454538" y="380234"/>
                  </a:cubicBezTo>
                  <a:cubicBezTo>
                    <a:pt x="1663171" y="312406"/>
                    <a:pt x="1881212" y="277947"/>
                    <a:pt x="2102620" y="277947"/>
                  </a:cubicBezTo>
                  <a:cubicBezTo>
                    <a:pt x="3256692" y="277947"/>
                    <a:pt x="4195595" y="1216847"/>
                    <a:pt x="4195595" y="2370916"/>
                  </a:cubicBezTo>
                  <a:cubicBezTo>
                    <a:pt x="4195595" y="3334867"/>
                    <a:pt x="3543056" y="4170193"/>
                    <a:pt x="2608709" y="4402294"/>
                  </a:cubicBezTo>
                  <a:cubicBezTo>
                    <a:pt x="2604946" y="4403285"/>
                    <a:pt x="2600985" y="4403780"/>
                    <a:pt x="2597123" y="4403780"/>
                  </a:cubicBezTo>
                  <a:close/>
                  <a:moveTo>
                    <a:pt x="2097669" y="4209306"/>
                  </a:moveTo>
                  <a:cubicBezTo>
                    <a:pt x="1759121" y="4209306"/>
                    <a:pt x="1428297" y="4116426"/>
                    <a:pt x="1140943" y="3940568"/>
                  </a:cubicBezTo>
                  <a:cubicBezTo>
                    <a:pt x="1118069" y="3926606"/>
                    <a:pt x="1110940" y="3896702"/>
                    <a:pt x="1124902" y="3873829"/>
                  </a:cubicBezTo>
                  <a:cubicBezTo>
                    <a:pt x="1138863" y="3850955"/>
                    <a:pt x="1168767" y="3843727"/>
                    <a:pt x="1191641" y="3857788"/>
                  </a:cubicBezTo>
                  <a:cubicBezTo>
                    <a:pt x="1463746" y="4024239"/>
                    <a:pt x="1777044" y="4112267"/>
                    <a:pt x="2097768" y="4112267"/>
                  </a:cubicBezTo>
                  <a:cubicBezTo>
                    <a:pt x="3056574" y="4112267"/>
                    <a:pt x="3836649" y="3332194"/>
                    <a:pt x="3836649" y="2373391"/>
                  </a:cubicBezTo>
                  <a:cubicBezTo>
                    <a:pt x="3836649" y="1716300"/>
                    <a:pt x="3472752" y="1122482"/>
                    <a:pt x="2887052" y="823543"/>
                  </a:cubicBezTo>
                  <a:cubicBezTo>
                    <a:pt x="2863189" y="811363"/>
                    <a:pt x="2853683" y="782153"/>
                    <a:pt x="2865862" y="758289"/>
                  </a:cubicBezTo>
                  <a:cubicBezTo>
                    <a:pt x="2878041" y="734425"/>
                    <a:pt x="2907252" y="724919"/>
                    <a:pt x="2931116" y="737099"/>
                  </a:cubicBezTo>
                  <a:cubicBezTo>
                    <a:pt x="3549493" y="1052673"/>
                    <a:pt x="3933688" y="1679663"/>
                    <a:pt x="3933688" y="2373391"/>
                  </a:cubicBezTo>
                  <a:cubicBezTo>
                    <a:pt x="3933589" y="3385763"/>
                    <a:pt x="3109945" y="4209306"/>
                    <a:pt x="2097669" y="4209306"/>
                  </a:cubicBezTo>
                  <a:close/>
                  <a:moveTo>
                    <a:pt x="2095095" y="3962055"/>
                  </a:moveTo>
                  <a:cubicBezTo>
                    <a:pt x="1371460" y="3962055"/>
                    <a:pt x="738429" y="3473692"/>
                    <a:pt x="555639" y="2774518"/>
                  </a:cubicBezTo>
                  <a:cubicBezTo>
                    <a:pt x="548806" y="2748575"/>
                    <a:pt x="564352" y="2722038"/>
                    <a:pt x="590296" y="2715304"/>
                  </a:cubicBezTo>
                  <a:cubicBezTo>
                    <a:pt x="616239" y="2708571"/>
                    <a:pt x="642776" y="2724117"/>
                    <a:pt x="649509" y="2749961"/>
                  </a:cubicBezTo>
                  <a:cubicBezTo>
                    <a:pt x="821209" y="3406458"/>
                    <a:pt x="1415623" y="3865016"/>
                    <a:pt x="2095095" y="3865016"/>
                  </a:cubicBezTo>
                  <a:cubicBezTo>
                    <a:pt x="2918937" y="3865016"/>
                    <a:pt x="3589100" y="3194755"/>
                    <a:pt x="3589100" y="2371015"/>
                  </a:cubicBezTo>
                  <a:cubicBezTo>
                    <a:pt x="3589100" y="2215951"/>
                    <a:pt x="3573950" y="2339031"/>
                    <a:pt x="3527312" y="2192780"/>
                  </a:cubicBezTo>
                  <a:cubicBezTo>
                    <a:pt x="3519193" y="2167233"/>
                    <a:pt x="3533253" y="2140003"/>
                    <a:pt x="3558800" y="2131784"/>
                  </a:cubicBezTo>
                  <a:cubicBezTo>
                    <a:pt x="3584348" y="2123665"/>
                    <a:pt x="3611578" y="2137725"/>
                    <a:pt x="3619796" y="2163272"/>
                  </a:cubicBezTo>
                  <a:cubicBezTo>
                    <a:pt x="3669504" y="2319129"/>
                    <a:pt x="3686140" y="2205950"/>
                    <a:pt x="3686140" y="2371015"/>
                  </a:cubicBezTo>
                  <a:cubicBezTo>
                    <a:pt x="3686238" y="3248226"/>
                    <a:pt x="2972506" y="3962055"/>
                    <a:pt x="2095095" y="3962055"/>
                  </a:cubicBezTo>
                  <a:close/>
                </a:path>
              </a:pathLst>
            </a:custGeom>
            <a:grpFill/>
            <a:ln w="10983" cap="flat">
              <a:noFill/>
              <a:prstDash val="solid"/>
              <a:miter/>
            </a:ln>
          </p:spPr>
          <p:txBody>
            <a:bodyPr rtlCol="0" anchor="ctr"/>
            <a:lstStyle/>
            <a:p>
              <a:pPr defTabSz="685800">
                <a:spcBef>
                  <a:spcPct val="0"/>
                </a:spcBef>
                <a:spcAft>
                  <a:spcPct val="0"/>
                </a:spcAft>
                <a:buClrTx/>
                <a:defRPr/>
              </a:pPr>
              <a:endParaRPr lang="en-US" sz="1350">
                <a:solidFill>
                  <a:srgbClr val="FFC000"/>
                </a:solidFill>
              </a:endParaRPr>
            </a:p>
          </p:txBody>
        </p:sp>
      </p:grpSp>
      <p:sp>
        <p:nvSpPr>
          <p:cNvPr id="11" name="Oval 29">
            <a:extLst>
              <a:ext uri="{FF2B5EF4-FFF2-40B4-BE49-F238E27FC236}">
                <a16:creationId xmlns:a16="http://schemas.microsoft.com/office/drawing/2014/main" id="{2DEE6792-AA9C-C65B-245D-33E89C7CDC82}"/>
              </a:ext>
            </a:extLst>
          </p:cNvPr>
          <p:cNvSpPr/>
          <p:nvPr>
            <p:custDataLst>
              <p:tags r:id="rId3"/>
            </p:custDataLst>
          </p:nvPr>
        </p:nvSpPr>
        <p:spPr>
          <a:xfrm>
            <a:off x="3184097" y="1089455"/>
            <a:ext cx="546380" cy="546629"/>
          </a:xfrm>
          <a:prstGeom prst="ellipse">
            <a:avLst/>
          </a:prstGeom>
          <a:solidFill>
            <a:srgbClr val="FF99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spcBef>
                <a:spcPct val="0"/>
              </a:spcBef>
              <a:spcAft>
                <a:spcPct val="0"/>
              </a:spcAft>
              <a:buClrTx/>
              <a:defRPr/>
            </a:pPr>
            <a:r>
              <a:rPr lang="en-US" sz="1000" kern="1200" dirty="0">
                <a:solidFill>
                  <a:schemeClr val="bg2"/>
                </a:solidFill>
                <a:latin typeface="Maven Pro" panose="020B0604020202020204" charset="0"/>
                <a:cs typeface="Arial"/>
              </a:rPr>
              <a:t>FP-</a:t>
            </a:r>
            <a:br>
              <a:rPr lang="en-US" sz="1000" kern="1200" dirty="0">
                <a:solidFill>
                  <a:schemeClr val="bg2"/>
                </a:solidFill>
                <a:latin typeface="Maven Pro" panose="020B0604020202020204" charset="0"/>
                <a:cs typeface="Arial"/>
              </a:rPr>
            </a:br>
            <a:r>
              <a:rPr lang="en-US" sz="1000" kern="1200" dirty="0">
                <a:solidFill>
                  <a:schemeClr val="bg2"/>
                </a:solidFill>
                <a:latin typeface="Maven Pro" panose="020B0604020202020204" charset="0"/>
                <a:cs typeface="Arial"/>
              </a:rPr>
              <a:t>Growth</a:t>
            </a:r>
          </a:p>
        </p:txBody>
      </p:sp>
      <p:grpSp>
        <p:nvGrpSpPr>
          <p:cNvPr id="16" name="Groupe 20">
            <a:extLst>
              <a:ext uri="{FF2B5EF4-FFF2-40B4-BE49-F238E27FC236}">
                <a16:creationId xmlns:a16="http://schemas.microsoft.com/office/drawing/2014/main" id="{67CE374B-608C-9B84-A6F4-2A13A7FB728A}"/>
              </a:ext>
            </a:extLst>
          </p:cNvPr>
          <p:cNvGrpSpPr/>
          <p:nvPr/>
        </p:nvGrpSpPr>
        <p:grpSpPr>
          <a:xfrm>
            <a:off x="7312372" y="2140643"/>
            <a:ext cx="1645780" cy="712991"/>
            <a:chOff x="9450300" y="1425079"/>
            <a:chExt cx="2194375" cy="950654"/>
          </a:xfrm>
        </p:grpSpPr>
        <p:sp>
          <p:nvSpPr>
            <p:cNvPr id="17" name="Rectangle 62">
              <a:extLst>
                <a:ext uri="{FF2B5EF4-FFF2-40B4-BE49-F238E27FC236}">
                  <a16:creationId xmlns:a16="http://schemas.microsoft.com/office/drawing/2014/main" id="{B1943032-7D68-80C5-430C-9C2B6DEE2147}"/>
                </a:ext>
              </a:extLst>
            </p:cNvPr>
            <p:cNvSpPr/>
            <p:nvPr>
              <p:custDataLst>
                <p:tags r:id="rId8"/>
              </p:custDataLst>
            </p:nvPr>
          </p:nvSpPr>
          <p:spPr bwMode="gray">
            <a:xfrm>
              <a:off x="9466528" y="1753342"/>
              <a:ext cx="2178147" cy="62239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defTabSz="533400">
                <a:spcBef>
                  <a:spcPts val="150"/>
                </a:spcBef>
                <a:buClrTx/>
                <a:buFont typeface="Arial" panose="020B0604020202020204" pitchFamily="34" charset="0"/>
                <a:buChar char="•"/>
                <a:defRPr/>
              </a:pPr>
              <a:r>
                <a:rPr lang="en-US" sz="900" kern="1200" dirty="0">
                  <a:solidFill>
                    <a:schemeClr val="bg1"/>
                  </a:solidFill>
                  <a:latin typeface="Maven Pro" panose="020B0604020202020204" charset="0"/>
                  <a:cs typeface="Arial"/>
                </a:rPr>
                <a:t>Handel</a:t>
              </a:r>
            </a:p>
            <a:p>
              <a:pPr marL="171450" indent="-171450" defTabSz="533400">
                <a:spcBef>
                  <a:spcPts val="150"/>
                </a:spcBef>
                <a:buClrTx/>
                <a:buFont typeface="Arial" panose="020B0604020202020204" pitchFamily="34" charset="0"/>
                <a:buChar char="•"/>
                <a:defRPr/>
              </a:pPr>
              <a:r>
                <a:rPr lang="en-US" sz="900" kern="1200" dirty="0" err="1">
                  <a:solidFill>
                    <a:schemeClr val="bg1"/>
                  </a:solidFill>
                  <a:latin typeface="Maven Pro" panose="020B0604020202020204" charset="0"/>
                  <a:cs typeface="Arial"/>
                </a:rPr>
                <a:t>Industrie</a:t>
              </a:r>
              <a:endParaRPr lang="en-US" sz="900" kern="1200" dirty="0">
                <a:solidFill>
                  <a:schemeClr val="bg1"/>
                </a:solidFill>
                <a:latin typeface="Maven Pro" panose="020B0604020202020204" charset="0"/>
                <a:cs typeface="Arial"/>
              </a:endParaRPr>
            </a:p>
            <a:p>
              <a:pPr marL="171450" indent="-171450" defTabSz="533400">
                <a:spcBef>
                  <a:spcPts val="150"/>
                </a:spcBef>
                <a:buClrTx/>
                <a:buFont typeface="Arial" panose="020B0604020202020204" pitchFamily="34" charset="0"/>
                <a:buChar char="•"/>
                <a:defRPr/>
              </a:pPr>
              <a:r>
                <a:rPr lang="en-US" sz="900" kern="1200" dirty="0" err="1">
                  <a:solidFill>
                    <a:schemeClr val="bg1"/>
                  </a:solidFill>
                  <a:latin typeface="Maven Pro" panose="020B0604020202020204" charset="0"/>
                  <a:cs typeface="Arial"/>
                </a:rPr>
                <a:t>Wissenschaft</a:t>
              </a:r>
              <a:endParaRPr lang="fr-FR" sz="900" kern="1200" dirty="0">
                <a:solidFill>
                  <a:schemeClr val="bg1"/>
                </a:solidFill>
                <a:latin typeface="Maven Pro" panose="020B0604020202020204" charset="0"/>
                <a:cs typeface="Arial"/>
              </a:endParaRPr>
            </a:p>
          </p:txBody>
        </p:sp>
        <p:sp>
          <p:nvSpPr>
            <p:cNvPr id="18" name="Rectangle : coins arrondis 34">
              <a:extLst>
                <a:ext uri="{FF2B5EF4-FFF2-40B4-BE49-F238E27FC236}">
                  <a16:creationId xmlns:a16="http://schemas.microsoft.com/office/drawing/2014/main" id="{58F05C85-F492-D4FC-3AB8-2DCB3081BCBB}"/>
                </a:ext>
              </a:extLst>
            </p:cNvPr>
            <p:cNvSpPr/>
            <p:nvPr/>
          </p:nvSpPr>
          <p:spPr>
            <a:xfrm>
              <a:off x="9809266" y="1425079"/>
              <a:ext cx="1574776" cy="2724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533400">
                <a:spcBef>
                  <a:spcPts val="900"/>
                </a:spcBef>
                <a:buClrTx/>
                <a:defRPr/>
              </a:pPr>
              <a:r>
                <a:rPr lang="fr-FR" sz="1200" dirty="0" err="1">
                  <a:solidFill>
                    <a:schemeClr val="bg1"/>
                  </a:solidFill>
                  <a:latin typeface="Maven Pro" panose="020B0604020202020204" charset="0"/>
                  <a:cs typeface="Times New Roman" panose="02020603050405020304" pitchFamily="18" charset="0"/>
                </a:rPr>
                <a:t>Branchen</a:t>
              </a:r>
              <a:endParaRPr lang="fr-FR" sz="1050" dirty="0">
                <a:solidFill>
                  <a:schemeClr val="bg1"/>
                </a:solidFill>
                <a:latin typeface="Maven Pro" panose="020B0604020202020204" charset="0"/>
                <a:cs typeface="Times New Roman" panose="02020603050405020304" pitchFamily="18" charset="0"/>
              </a:endParaRPr>
            </a:p>
          </p:txBody>
        </p:sp>
        <p:sp>
          <p:nvSpPr>
            <p:cNvPr id="19" name="Ellipse 18">
              <a:extLst>
                <a:ext uri="{FF2B5EF4-FFF2-40B4-BE49-F238E27FC236}">
                  <a16:creationId xmlns:a16="http://schemas.microsoft.com/office/drawing/2014/main" id="{32B65163-2393-E1AB-851B-3D790D6A92DB}"/>
                </a:ext>
              </a:extLst>
            </p:cNvPr>
            <p:cNvSpPr/>
            <p:nvPr/>
          </p:nvSpPr>
          <p:spPr>
            <a:xfrm>
              <a:off x="9450300" y="1449559"/>
              <a:ext cx="288000" cy="288000"/>
            </a:xfrm>
            <a:prstGeom prst="ellipse">
              <a:avLst/>
            </a:prstGeom>
            <a:solidFill>
              <a:srgbClr val="A9B4BB"/>
            </a:solidFill>
            <a:ln w="12700" cap="flat" cmpd="sng" algn="ctr">
              <a:noFill/>
              <a:prstDash val="solid"/>
              <a:miter lim="800000"/>
            </a:ln>
            <a:effectLst/>
          </p:spPr>
          <p:txBody>
            <a:bodyPr spcFirstLastPara="0" vert="horz" wrap="square" lIns="9525" tIns="9525" rIns="9525" bIns="9525" numCol="1" spcCol="1270" anchor="ctr" anchorCtr="0">
              <a:noAutofit/>
            </a:bodyPr>
            <a:lstStyle/>
            <a:p>
              <a:pPr defTabSz="685800">
                <a:buClrTx/>
                <a:defRPr/>
              </a:pPr>
              <a:endParaRPr lang="fr-FR" sz="750" b="1" kern="1200">
                <a:solidFill>
                  <a:prstClr val="black"/>
                </a:solidFill>
                <a:latin typeface="Maven Pro" panose="020B0604020202020204" charset="0"/>
              </a:endParaRPr>
            </a:p>
          </p:txBody>
        </p:sp>
      </p:grpSp>
      <p:grpSp>
        <p:nvGrpSpPr>
          <p:cNvPr id="20" name="Groupe 28">
            <a:extLst>
              <a:ext uri="{FF2B5EF4-FFF2-40B4-BE49-F238E27FC236}">
                <a16:creationId xmlns:a16="http://schemas.microsoft.com/office/drawing/2014/main" id="{94B832DF-5F7F-9A26-E553-E410BDBA8389}"/>
              </a:ext>
            </a:extLst>
          </p:cNvPr>
          <p:cNvGrpSpPr/>
          <p:nvPr/>
        </p:nvGrpSpPr>
        <p:grpSpPr>
          <a:xfrm>
            <a:off x="7312269" y="3132672"/>
            <a:ext cx="1794584" cy="1889024"/>
            <a:chOff x="9449547" y="4314254"/>
            <a:chExt cx="2392778" cy="2518696"/>
          </a:xfrm>
        </p:grpSpPr>
        <p:sp>
          <p:nvSpPr>
            <p:cNvPr id="21" name="Rectangle : coins arrondis 63">
              <a:extLst>
                <a:ext uri="{FF2B5EF4-FFF2-40B4-BE49-F238E27FC236}">
                  <a16:creationId xmlns:a16="http://schemas.microsoft.com/office/drawing/2014/main" id="{EB3BCE24-B062-9AC2-5787-C584CB2EC7D2}"/>
                </a:ext>
              </a:extLst>
            </p:cNvPr>
            <p:cNvSpPr/>
            <p:nvPr/>
          </p:nvSpPr>
          <p:spPr>
            <a:xfrm>
              <a:off x="9801026" y="4315879"/>
              <a:ext cx="2041299" cy="272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533400">
                <a:spcBef>
                  <a:spcPts val="900"/>
                </a:spcBef>
                <a:buClrTx/>
                <a:defRPr/>
              </a:pPr>
              <a:r>
                <a:rPr lang="fr-FR" sz="1200" dirty="0">
                  <a:solidFill>
                    <a:schemeClr val="bg1"/>
                  </a:solidFill>
                  <a:latin typeface="Maven Pro" panose="020B0604020202020204" charset="0"/>
                  <a:cs typeface="Times New Roman" panose="02020603050405020304" pitchFamily="18" charset="0"/>
                </a:rPr>
                <a:t>Stand der </a:t>
              </a:r>
              <a:r>
                <a:rPr lang="fr-FR" sz="1200" dirty="0" err="1">
                  <a:solidFill>
                    <a:schemeClr val="bg1"/>
                  </a:solidFill>
                  <a:latin typeface="Maven Pro" panose="020B0604020202020204" charset="0"/>
                  <a:cs typeface="Times New Roman" panose="02020603050405020304" pitchFamily="18" charset="0"/>
                </a:rPr>
                <a:t>Forschung</a:t>
              </a:r>
              <a:endParaRPr lang="fr-FR" sz="1350" dirty="0">
                <a:solidFill>
                  <a:schemeClr val="bg1"/>
                </a:solidFill>
                <a:latin typeface="Maven Pro" panose="020B0604020202020204" charset="0"/>
                <a:cs typeface="Times New Roman" panose="02020603050405020304" pitchFamily="18" charset="0"/>
              </a:endParaRPr>
            </a:p>
          </p:txBody>
        </p:sp>
        <p:sp>
          <p:nvSpPr>
            <p:cNvPr id="22" name="Ellipse 21">
              <a:extLst>
                <a:ext uri="{FF2B5EF4-FFF2-40B4-BE49-F238E27FC236}">
                  <a16:creationId xmlns:a16="http://schemas.microsoft.com/office/drawing/2014/main" id="{58610D85-6D02-50D0-EA33-21E9B041BA21}"/>
                </a:ext>
              </a:extLst>
            </p:cNvPr>
            <p:cNvSpPr/>
            <p:nvPr/>
          </p:nvSpPr>
          <p:spPr>
            <a:xfrm>
              <a:off x="9449547" y="4314254"/>
              <a:ext cx="288000" cy="288000"/>
            </a:xfrm>
            <a:prstGeom prst="ellipse">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indent="-133350" algn="ctr" defTabSz="533400">
                <a:spcBef>
                  <a:spcPts val="900"/>
                </a:spcBef>
                <a:buClrTx/>
                <a:buFontTx/>
                <a:buChar char="•"/>
                <a:defRPr/>
              </a:pPr>
              <a:endParaRPr lang="fr-FR" sz="1200" kern="1200">
                <a:solidFill>
                  <a:prstClr val="white"/>
                </a:solidFill>
                <a:latin typeface="Maven Pro" panose="020B0604020202020204" charset="0"/>
                <a:cs typeface="Arial"/>
              </a:endParaRPr>
            </a:p>
          </p:txBody>
        </p:sp>
        <p:sp>
          <p:nvSpPr>
            <p:cNvPr id="25" name="Rectangle 45">
              <a:extLst>
                <a:ext uri="{FF2B5EF4-FFF2-40B4-BE49-F238E27FC236}">
                  <a16:creationId xmlns:a16="http://schemas.microsoft.com/office/drawing/2014/main" id="{F10C175E-9511-EBE1-8560-EA2268D765AB}"/>
                </a:ext>
              </a:extLst>
            </p:cNvPr>
            <p:cNvSpPr/>
            <p:nvPr>
              <p:custDataLst>
                <p:tags r:id="rId7"/>
              </p:custDataLst>
            </p:nvPr>
          </p:nvSpPr>
          <p:spPr bwMode="gray">
            <a:xfrm>
              <a:off x="9467842" y="4699035"/>
              <a:ext cx="2219685" cy="213391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533400">
                <a:spcBef>
                  <a:spcPts val="150"/>
                </a:spcBef>
                <a:buClrTx/>
                <a:defRPr/>
              </a:pPr>
              <a:r>
                <a:rPr lang="en-GB" sz="900" kern="1200" dirty="0" err="1">
                  <a:solidFill>
                    <a:schemeClr val="bg1"/>
                  </a:solidFill>
                  <a:latin typeface="Maven Pro" panose="020B0604020202020204" charset="0"/>
                  <a:cs typeface="Arial"/>
                </a:rPr>
                <a:t>Bisherige</a:t>
              </a:r>
              <a:r>
                <a:rPr lang="en-GB" sz="900" kern="1200" dirty="0">
                  <a:solidFill>
                    <a:schemeClr val="bg1"/>
                  </a:solidFill>
                  <a:latin typeface="Maven Pro" panose="020B0604020202020204" charset="0"/>
                  <a:cs typeface="Arial"/>
                </a:rPr>
                <a:t> </a:t>
              </a:r>
              <a:r>
                <a:rPr lang="en-GB" sz="900" kern="1200" dirty="0" err="1">
                  <a:solidFill>
                    <a:schemeClr val="bg1"/>
                  </a:solidFill>
                  <a:latin typeface="Maven Pro" panose="020B0604020202020204" charset="0"/>
                  <a:cs typeface="Arial"/>
                </a:rPr>
                <a:t>Projekte</a:t>
              </a:r>
              <a:r>
                <a:rPr lang="en-GB" sz="900" kern="1200" dirty="0">
                  <a:solidFill>
                    <a:schemeClr val="bg1"/>
                  </a:solidFill>
                  <a:latin typeface="Maven Pro" panose="020B0604020202020204" charset="0"/>
                  <a:cs typeface="Arial"/>
                </a:rPr>
                <a:t>:</a:t>
              </a:r>
            </a:p>
            <a:p>
              <a:pPr marL="171450" indent="-171450" defTabSz="533400">
                <a:spcBef>
                  <a:spcPts val="150"/>
                </a:spcBef>
                <a:buClrTx/>
                <a:buFont typeface="Arial" panose="020B0604020202020204" pitchFamily="34" charset="0"/>
                <a:buChar char="•"/>
                <a:defRPr/>
              </a:pPr>
              <a:r>
                <a:rPr lang="en-GB" sz="900" kern="1200" dirty="0">
                  <a:solidFill>
                    <a:schemeClr val="bg1"/>
                  </a:solidFill>
                  <a:latin typeface="Maven Pro" panose="020B0604020202020204" charset="0"/>
                  <a:cs typeface="Arial"/>
                </a:rPr>
                <a:t>1960er: </a:t>
              </a:r>
              <a:r>
                <a:rPr lang="en-GB" sz="900" kern="1200" dirty="0" err="1">
                  <a:solidFill>
                    <a:schemeClr val="bg1"/>
                  </a:solidFill>
                  <a:latin typeface="Maven Pro" panose="020B0604020202020204" charset="0"/>
                  <a:cs typeface="Arial"/>
                </a:rPr>
                <a:t>Identifikation</a:t>
              </a:r>
              <a:r>
                <a:rPr lang="en-GB" sz="900" kern="1200" dirty="0">
                  <a:solidFill>
                    <a:schemeClr val="bg1"/>
                  </a:solidFill>
                  <a:latin typeface="Maven Pro" panose="020B0604020202020204" charset="0"/>
                  <a:cs typeface="Arial"/>
                </a:rPr>
                <a:t> von </a:t>
              </a:r>
              <a:r>
                <a:rPr lang="en-GB" sz="900" kern="1200" dirty="0" err="1">
                  <a:solidFill>
                    <a:schemeClr val="bg1"/>
                  </a:solidFill>
                  <a:latin typeface="Maven Pro" panose="020B0604020202020204" charset="0"/>
                  <a:cs typeface="Arial"/>
                </a:rPr>
                <a:t>Absatzmustern</a:t>
              </a:r>
              <a:r>
                <a:rPr lang="en-GB" sz="900" kern="1200" dirty="0">
                  <a:solidFill>
                    <a:schemeClr val="bg1"/>
                  </a:solidFill>
                  <a:latin typeface="Maven Pro" panose="020B0604020202020204" charset="0"/>
                  <a:cs typeface="Arial"/>
                </a:rPr>
                <a:t> und Trends in </a:t>
              </a:r>
              <a:r>
                <a:rPr lang="en-GB" sz="900" kern="1200" dirty="0" err="1">
                  <a:solidFill>
                    <a:schemeClr val="bg1"/>
                  </a:solidFill>
                  <a:latin typeface="Maven Pro" panose="020B0604020202020204" charset="0"/>
                  <a:cs typeface="Arial"/>
                </a:rPr>
                <a:t>Supermarktketten</a:t>
              </a:r>
              <a:endParaRPr lang="en-GB" sz="900" kern="1200" dirty="0">
                <a:solidFill>
                  <a:schemeClr val="bg1"/>
                </a:solidFill>
                <a:latin typeface="Maven Pro" panose="020B0604020202020204" charset="0"/>
                <a:cs typeface="Arial"/>
              </a:endParaRPr>
            </a:p>
            <a:p>
              <a:pPr marL="171450" indent="-171450" defTabSz="533400">
                <a:spcBef>
                  <a:spcPts val="150"/>
                </a:spcBef>
                <a:buClrTx/>
                <a:buFont typeface="Arial" panose="020B0604020202020204" pitchFamily="34" charset="0"/>
                <a:buChar char="•"/>
                <a:defRPr/>
              </a:pPr>
              <a:r>
                <a:rPr lang="en-GB" sz="900" kern="1200" dirty="0">
                  <a:solidFill>
                    <a:schemeClr val="bg1"/>
                  </a:solidFill>
                  <a:latin typeface="Maven Pro" panose="020B0604020202020204" charset="0"/>
                  <a:cs typeface="Arial"/>
                </a:rPr>
                <a:t>Online </a:t>
              </a:r>
              <a:r>
                <a:rPr lang="en-GB" sz="900" kern="1200" dirty="0" err="1">
                  <a:solidFill>
                    <a:schemeClr val="bg1"/>
                  </a:solidFill>
                  <a:latin typeface="Maven Pro" panose="020B0604020202020204" charset="0"/>
                  <a:cs typeface="Arial"/>
                </a:rPr>
                <a:t>Kaufhistorien</a:t>
              </a:r>
              <a:r>
                <a:rPr lang="en-GB" sz="900" kern="1200" dirty="0">
                  <a:solidFill>
                    <a:schemeClr val="bg1"/>
                  </a:solidFill>
                  <a:latin typeface="Maven Pro" panose="020B0604020202020204" charset="0"/>
                  <a:cs typeface="Arial"/>
                </a:rPr>
                <a:t> und </a:t>
              </a:r>
              <a:r>
                <a:rPr lang="en-GB" sz="900" kern="1200" dirty="0" err="1">
                  <a:solidFill>
                    <a:schemeClr val="bg1"/>
                  </a:solidFill>
                  <a:latin typeface="Maven Pro" panose="020B0604020202020204" charset="0"/>
                  <a:cs typeface="Arial"/>
                </a:rPr>
                <a:t>Verkaufstrends</a:t>
              </a:r>
              <a:endParaRPr lang="en-GB" sz="900" kern="1200" dirty="0">
                <a:solidFill>
                  <a:schemeClr val="bg1"/>
                </a:solidFill>
                <a:latin typeface="Maven Pro" panose="020B0604020202020204" charset="0"/>
                <a:cs typeface="Arial"/>
              </a:endParaRPr>
            </a:p>
            <a:p>
              <a:pPr marL="171450" indent="-171450" defTabSz="533400">
                <a:spcBef>
                  <a:spcPts val="150"/>
                </a:spcBef>
                <a:buClrTx/>
                <a:buFont typeface="Arial" panose="020B0604020202020204" pitchFamily="34" charset="0"/>
                <a:buChar char="•"/>
                <a:defRPr/>
              </a:pPr>
              <a:r>
                <a:rPr lang="en-GB" sz="900" kern="1200" dirty="0">
                  <a:solidFill>
                    <a:schemeClr val="bg1"/>
                  </a:solidFill>
                  <a:latin typeface="Maven Pro" panose="020B0604020202020204" charset="0"/>
                  <a:cs typeface="Arial"/>
                </a:rPr>
                <a:t>Machine Learning &amp; KI </a:t>
              </a:r>
              <a:r>
                <a:rPr lang="en-GB" sz="900" kern="1200" dirty="0" err="1">
                  <a:solidFill>
                    <a:schemeClr val="bg1"/>
                  </a:solidFill>
                  <a:latin typeface="Maven Pro" panose="020B0604020202020204" charset="0"/>
                  <a:cs typeface="Arial"/>
                </a:rPr>
                <a:t>Ansätze</a:t>
              </a:r>
              <a:r>
                <a:rPr lang="en-GB" sz="900" kern="1200" dirty="0">
                  <a:solidFill>
                    <a:schemeClr val="bg1"/>
                  </a:solidFill>
                  <a:latin typeface="Maven Pro" panose="020B0604020202020204" charset="0"/>
                  <a:cs typeface="Arial"/>
                </a:rPr>
                <a:t> </a:t>
              </a:r>
              <a:r>
                <a:rPr lang="en-GB" sz="900" kern="1200" dirty="0" err="1">
                  <a:solidFill>
                    <a:schemeClr val="bg1"/>
                  </a:solidFill>
                  <a:latin typeface="Maven Pro" panose="020B0604020202020204" charset="0"/>
                  <a:cs typeface="Arial"/>
                </a:rPr>
                <a:t>zur</a:t>
              </a:r>
              <a:r>
                <a:rPr lang="en-GB" sz="900" kern="1200" dirty="0">
                  <a:solidFill>
                    <a:schemeClr val="bg1"/>
                  </a:solidFill>
                  <a:latin typeface="Maven Pro" panose="020B0604020202020204" charset="0"/>
                  <a:cs typeface="Arial"/>
                </a:rPr>
                <a:t> </a:t>
              </a:r>
              <a:r>
                <a:rPr lang="en-GB" sz="900" kern="1200" dirty="0" err="1">
                  <a:solidFill>
                    <a:schemeClr val="bg1"/>
                  </a:solidFill>
                  <a:latin typeface="Maven Pro" panose="020B0604020202020204" charset="0"/>
                  <a:cs typeface="Arial"/>
                </a:rPr>
                <a:t>Generierung</a:t>
              </a:r>
              <a:r>
                <a:rPr lang="en-GB" sz="900" kern="1200" dirty="0">
                  <a:solidFill>
                    <a:schemeClr val="bg1"/>
                  </a:solidFill>
                  <a:latin typeface="Maven Pro" panose="020B0604020202020204" charset="0"/>
                  <a:cs typeface="Arial"/>
                </a:rPr>
                <a:t> von </a:t>
              </a:r>
              <a:r>
                <a:rPr lang="en-GB" sz="900" kern="1200" dirty="0" err="1">
                  <a:solidFill>
                    <a:schemeClr val="bg1"/>
                  </a:solidFill>
                  <a:latin typeface="Maven Pro" panose="020B0604020202020204" charset="0"/>
                  <a:cs typeface="Arial"/>
                </a:rPr>
                <a:t>personalisierten</a:t>
              </a:r>
              <a:r>
                <a:rPr lang="en-GB" sz="900" kern="1200" dirty="0">
                  <a:solidFill>
                    <a:schemeClr val="bg1"/>
                  </a:solidFill>
                  <a:latin typeface="Maven Pro" panose="020B0604020202020204" charset="0"/>
                  <a:cs typeface="Arial"/>
                </a:rPr>
                <a:t> </a:t>
              </a:r>
              <a:r>
                <a:rPr lang="en-GB" sz="900" kern="1200" dirty="0" err="1">
                  <a:solidFill>
                    <a:schemeClr val="bg1"/>
                  </a:solidFill>
                  <a:latin typeface="Maven Pro" panose="020B0604020202020204" charset="0"/>
                  <a:cs typeface="Arial"/>
                </a:rPr>
                <a:t>Empfehlungen</a:t>
              </a:r>
              <a:r>
                <a:rPr lang="en-GB" sz="900" kern="1200" dirty="0">
                  <a:solidFill>
                    <a:schemeClr val="bg1"/>
                  </a:solidFill>
                  <a:latin typeface="Maven Pro" panose="020B0604020202020204" charset="0"/>
                  <a:cs typeface="Arial"/>
                </a:rPr>
                <a:t> und </a:t>
              </a:r>
              <a:r>
                <a:rPr lang="en-GB" sz="900" kern="1200" dirty="0" err="1">
                  <a:solidFill>
                    <a:schemeClr val="bg1"/>
                  </a:solidFill>
                  <a:latin typeface="Maven Pro" panose="020B0604020202020204" charset="0"/>
                  <a:cs typeface="Arial"/>
                </a:rPr>
                <a:t>Marketingstrategien</a:t>
              </a:r>
              <a:endParaRPr lang="de-DE" sz="900" kern="1200" dirty="0">
                <a:solidFill>
                  <a:schemeClr val="bg1"/>
                </a:solidFill>
                <a:latin typeface="Maven Pro" panose="020B0604020202020204" charset="0"/>
                <a:cs typeface="Arial"/>
              </a:endParaRPr>
            </a:p>
          </p:txBody>
        </p:sp>
      </p:grpSp>
      <p:grpSp>
        <p:nvGrpSpPr>
          <p:cNvPr id="26" name="Groupe 27">
            <a:extLst>
              <a:ext uri="{FF2B5EF4-FFF2-40B4-BE49-F238E27FC236}">
                <a16:creationId xmlns:a16="http://schemas.microsoft.com/office/drawing/2014/main" id="{9040FD9A-1434-BA1C-D55B-97D608EE566A}"/>
              </a:ext>
            </a:extLst>
          </p:cNvPr>
          <p:cNvGrpSpPr/>
          <p:nvPr/>
        </p:nvGrpSpPr>
        <p:grpSpPr>
          <a:xfrm>
            <a:off x="7297030" y="961329"/>
            <a:ext cx="1686950" cy="1209459"/>
            <a:chOff x="9418264" y="2790982"/>
            <a:chExt cx="2249267" cy="1612613"/>
          </a:xfrm>
        </p:grpSpPr>
        <p:sp>
          <p:nvSpPr>
            <p:cNvPr id="27" name="Rectangle : coins arrondis 67">
              <a:extLst>
                <a:ext uri="{FF2B5EF4-FFF2-40B4-BE49-F238E27FC236}">
                  <a16:creationId xmlns:a16="http://schemas.microsoft.com/office/drawing/2014/main" id="{EA0F0A34-18D6-C252-D70D-3A0873CF8B49}"/>
                </a:ext>
              </a:extLst>
            </p:cNvPr>
            <p:cNvSpPr/>
            <p:nvPr/>
          </p:nvSpPr>
          <p:spPr>
            <a:xfrm>
              <a:off x="9795719" y="2790982"/>
              <a:ext cx="1467115" cy="5448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533400">
                <a:spcBef>
                  <a:spcPts val="900"/>
                </a:spcBef>
                <a:buClrTx/>
                <a:defRPr/>
              </a:pPr>
              <a:r>
                <a:rPr lang="en-GB" sz="1200" dirty="0" err="1">
                  <a:solidFill>
                    <a:schemeClr val="bg1"/>
                  </a:solidFill>
                  <a:latin typeface="Maven Pro" panose="020B0604020202020204" charset="0"/>
                  <a:cs typeface="Times New Roman" panose="02020603050405020304" pitchFamily="18" charset="0"/>
                </a:rPr>
                <a:t>Anwendungs-bereiche</a:t>
              </a:r>
              <a:endParaRPr lang="en-GB" sz="600" dirty="0">
                <a:solidFill>
                  <a:schemeClr val="bg1"/>
                </a:solidFill>
                <a:latin typeface="Maven Pro" panose="020B0604020202020204" charset="0"/>
                <a:cs typeface="Times New Roman" panose="02020603050405020304" pitchFamily="18" charset="0"/>
              </a:endParaRPr>
            </a:p>
          </p:txBody>
        </p:sp>
        <p:sp>
          <p:nvSpPr>
            <p:cNvPr id="28" name="Ellipse 27">
              <a:extLst>
                <a:ext uri="{FF2B5EF4-FFF2-40B4-BE49-F238E27FC236}">
                  <a16:creationId xmlns:a16="http://schemas.microsoft.com/office/drawing/2014/main" id="{E8E7958F-8D60-B5AB-8320-694DAA7D3217}"/>
                </a:ext>
              </a:extLst>
            </p:cNvPr>
            <p:cNvSpPr/>
            <p:nvPr/>
          </p:nvSpPr>
          <p:spPr>
            <a:xfrm>
              <a:off x="9456833" y="2922034"/>
              <a:ext cx="288000" cy="288000"/>
            </a:xfrm>
            <a:prstGeom prst="ellipse">
              <a:avLst/>
            </a:prstGeom>
            <a:solidFill>
              <a:srgbClr val="5EFFFD"/>
            </a:solidFill>
            <a:ln w="12700" cap="flat" cmpd="sng" algn="ctr">
              <a:noFill/>
              <a:prstDash val="solid"/>
              <a:miter lim="800000"/>
            </a:ln>
            <a:effectLst/>
          </p:spPr>
          <p:txBody>
            <a:bodyPr spcFirstLastPara="0" vert="horz" wrap="square" lIns="9525" tIns="9525" rIns="9525" bIns="9525" numCol="1" spcCol="1270" anchor="ctr" anchorCtr="0">
              <a:noAutofit/>
            </a:bodyPr>
            <a:lstStyle/>
            <a:p>
              <a:pPr defTabSz="685800">
                <a:buSzPts val="1000"/>
                <a:defRPr/>
              </a:pPr>
              <a:endParaRPr lang="fr-FR" sz="750" b="1" kern="1200">
                <a:solidFill>
                  <a:prstClr val="black"/>
                </a:solidFill>
                <a:latin typeface="Maven Pro" panose="020B0604020202020204" charset="0"/>
              </a:endParaRPr>
            </a:p>
          </p:txBody>
        </p:sp>
        <p:sp>
          <p:nvSpPr>
            <p:cNvPr id="29" name="Rectangle 46">
              <a:extLst>
                <a:ext uri="{FF2B5EF4-FFF2-40B4-BE49-F238E27FC236}">
                  <a16:creationId xmlns:a16="http://schemas.microsoft.com/office/drawing/2014/main" id="{0C3EE2D2-3928-9FD8-C98E-77FF26E7B005}"/>
                </a:ext>
              </a:extLst>
            </p:cNvPr>
            <p:cNvSpPr/>
            <p:nvPr>
              <p:custDataLst>
                <p:tags r:id="rId6"/>
              </p:custDataLst>
            </p:nvPr>
          </p:nvSpPr>
          <p:spPr bwMode="gray">
            <a:xfrm>
              <a:off x="9418264" y="3304969"/>
              <a:ext cx="2249267" cy="109862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27000" rIns="27000" bIns="27000" numCol="1" spcCol="0" rtlCol="0" fromWordArt="0" anchor="t" anchorCtr="0" forceAA="0" compatLnSpc="1">
              <a:prstTxWarp prst="textNoShape">
                <a:avLst/>
              </a:prstTxWarp>
              <a:spAutoFit/>
            </a:bodyPr>
            <a:lstStyle/>
            <a:p>
              <a:pPr marL="171450" indent="-171450" defTabSz="533400">
                <a:spcBef>
                  <a:spcPts val="150"/>
                </a:spcBef>
                <a:buClrTx/>
                <a:buFont typeface="Arial" panose="020B0604020202020204" pitchFamily="34" charset="0"/>
                <a:buChar char="•"/>
                <a:defRPr/>
              </a:pPr>
              <a:r>
                <a:rPr lang="en-US" sz="900" kern="1200" dirty="0" err="1">
                  <a:solidFill>
                    <a:schemeClr val="bg1"/>
                  </a:solidFill>
                  <a:latin typeface="Maven Pro" panose="020B0604020202020204" charset="0"/>
                  <a:cs typeface="Arial"/>
                </a:rPr>
                <a:t>Einzelhandel</a:t>
              </a:r>
              <a:r>
                <a:rPr lang="en-US" sz="900" kern="1200" dirty="0">
                  <a:solidFill>
                    <a:schemeClr val="bg1"/>
                  </a:solidFill>
                  <a:latin typeface="Maven Pro" panose="020B0604020202020204" charset="0"/>
                  <a:cs typeface="Arial"/>
                </a:rPr>
                <a:t>/</a:t>
              </a:r>
              <a:br>
                <a:rPr lang="en-US" sz="900" kern="1200" dirty="0">
                  <a:solidFill>
                    <a:schemeClr val="bg1"/>
                  </a:solidFill>
                  <a:latin typeface="Maven Pro" panose="020B0604020202020204" charset="0"/>
                  <a:cs typeface="Arial"/>
                </a:rPr>
              </a:br>
              <a:r>
                <a:rPr lang="en-US" sz="900" kern="1200" dirty="0" err="1">
                  <a:solidFill>
                    <a:schemeClr val="bg1"/>
                  </a:solidFill>
                  <a:latin typeface="Maven Pro" panose="020B0604020202020204" charset="0"/>
                  <a:cs typeface="Arial"/>
                </a:rPr>
                <a:t>Supermarktketten</a:t>
              </a:r>
              <a:endParaRPr lang="en-US" sz="900" kern="1200" dirty="0">
                <a:solidFill>
                  <a:schemeClr val="bg1"/>
                </a:solidFill>
                <a:latin typeface="Maven Pro" panose="020B0604020202020204" charset="0"/>
                <a:cs typeface="Arial"/>
              </a:endParaRPr>
            </a:p>
            <a:p>
              <a:pPr marL="171450" indent="-171450" defTabSz="533400">
                <a:spcBef>
                  <a:spcPts val="150"/>
                </a:spcBef>
                <a:buClrTx/>
                <a:buFont typeface="Arial" panose="020B0604020202020204" pitchFamily="34" charset="0"/>
                <a:buChar char="•"/>
                <a:defRPr/>
              </a:pPr>
              <a:r>
                <a:rPr lang="en-US" sz="900" kern="1200" dirty="0" err="1">
                  <a:solidFill>
                    <a:schemeClr val="bg1"/>
                  </a:solidFill>
                  <a:latin typeface="Maven Pro" panose="020B0604020202020204" charset="0"/>
                  <a:cs typeface="Arial"/>
                </a:rPr>
                <a:t>Marketingforschung</a:t>
              </a:r>
              <a:endParaRPr lang="en-US" sz="900" kern="1200" dirty="0">
                <a:solidFill>
                  <a:schemeClr val="bg1"/>
                </a:solidFill>
                <a:latin typeface="Maven Pro" panose="020B0604020202020204" charset="0"/>
                <a:cs typeface="Arial"/>
              </a:endParaRPr>
            </a:p>
            <a:p>
              <a:pPr marL="171450" indent="-171450" defTabSz="533400">
                <a:spcBef>
                  <a:spcPts val="150"/>
                </a:spcBef>
                <a:buClrTx/>
                <a:buFont typeface="Arial" panose="020B0604020202020204" pitchFamily="34" charset="0"/>
                <a:buChar char="•"/>
                <a:defRPr/>
              </a:pPr>
              <a:r>
                <a:rPr lang="en-US" sz="900" kern="1200" dirty="0">
                  <a:solidFill>
                    <a:schemeClr val="bg1"/>
                  </a:solidFill>
                  <a:latin typeface="Maven Pro" panose="020B0604020202020204" charset="0"/>
                  <a:cs typeface="Arial"/>
                </a:rPr>
                <a:t>Data Mining</a:t>
              </a:r>
            </a:p>
            <a:p>
              <a:pPr defTabSz="533400">
                <a:spcBef>
                  <a:spcPts val="150"/>
                </a:spcBef>
                <a:buClrTx/>
                <a:defRPr/>
              </a:pPr>
              <a:endParaRPr lang="fr-FR" sz="900" kern="1200" dirty="0">
                <a:solidFill>
                  <a:schemeClr val="bg1"/>
                </a:solidFill>
                <a:latin typeface="Maven Pro" panose="020B0604020202020204" charset="0"/>
                <a:cs typeface="Arial"/>
              </a:endParaRPr>
            </a:p>
          </p:txBody>
        </p:sp>
      </p:grpSp>
      <p:sp>
        <p:nvSpPr>
          <p:cNvPr id="31" name="Oval 43">
            <a:extLst>
              <a:ext uri="{FF2B5EF4-FFF2-40B4-BE49-F238E27FC236}">
                <a16:creationId xmlns:a16="http://schemas.microsoft.com/office/drawing/2014/main" id="{7A7D6889-768E-DFE5-9D9C-09443233CEEA}"/>
              </a:ext>
            </a:extLst>
          </p:cNvPr>
          <p:cNvSpPr/>
          <p:nvPr/>
        </p:nvSpPr>
        <p:spPr>
          <a:xfrm>
            <a:off x="3703873" y="1405521"/>
            <a:ext cx="2754000" cy="2754000"/>
          </a:xfrm>
          <a:prstGeom prst="ellipse">
            <a:avLst/>
          </a:prstGeom>
          <a:noFill/>
          <a:ln w="41275" cap="sq">
            <a:solidFill>
              <a:srgbClr val="A9B4BB"/>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GB" sz="1350" kern="1200">
              <a:solidFill>
                <a:prstClr val="white"/>
              </a:solidFill>
              <a:latin typeface="Arial"/>
              <a:cs typeface="Arial"/>
            </a:endParaRPr>
          </a:p>
        </p:txBody>
      </p:sp>
      <p:sp>
        <p:nvSpPr>
          <p:cNvPr id="32" name="Freeform: Shape 17">
            <a:extLst>
              <a:ext uri="{FF2B5EF4-FFF2-40B4-BE49-F238E27FC236}">
                <a16:creationId xmlns:a16="http://schemas.microsoft.com/office/drawing/2014/main" id="{64319300-BFA7-C813-D889-64C83FB19CBD}"/>
              </a:ext>
            </a:extLst>
          </p:cNvPr>
          <p:cNvSpPr>
            <a:spLocks/>
          </p:cNvSpPr>
          <p:nvPr/>
        </p:nvSpPr>
        <p:spPr>
          <a:xfrm>
            <a:off x="4566029" y="922466"/>
            <a:ext cx="945000" cy="945000"/>
          </a:xfrm>
          <a:custGeom>
            <a:avLst/>
            <a:gdLst>
              <a:gd name="connsiteX0" fmla="*/ 0 w 1198441"/>
              <a:gd name="connsiteY0" fmla="*/ 599221 h 1198441"/>
              <a:gd name="connsiteX1" fmla="*/ 599221 w 1198441"/>
              <a:gd name="connsiteY1" fmla="*/ 0 h 1198441"/>
              <a:gd name="connsiteX2" fmla="*/ 1198442 w 1198441"/>
              <a:gd name="connsiteY2" fmla="*/ 599221 h 1198441"/>
              <a:gd name="connsiteX3" fmla="*/ 599221 w 1198441"/>
              <a:gd name="connsiteY3" fmla="*/ 1198442 h 1198441"/>
              <a:gd name="connsiteX4" fmla="*/ 0 w 1198441"/>
              <a:gd name="connsiteY4" fmla="*/ 599221 h 1198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441" h="1198441">
                <a:moveTo>
                  <a:pt x="0" y="599221"/>
                </a:moveTo>
                <a:cubicBezTo>
                  <a:pt x="0" y="268280"/>
                  <a:pt x="268280" y="0"/>
                  <a:pt x="599221" y="0"/>
                </a:cubicBezTo>
                <a:cubicBezTo>
                  <a:pt x="930162" y="0"/>
                  <a:pt x="1198442" y="268280"/>
                  <a:pt x="1198442" y="599221"/>
                </a:cubicBezTo>
                <a:cubicBezTo>
                  <a:pt x="1198442" y="930162"/>
                  <a:pt x="930162" y="1198442"/>
                  <a:pt x="599221" y="1198442"/>
                </a:cubicBezTo>
                <a:cubicBezTo>
                  <a:pt x="268280" y="1198442"/>
                  <a:pt x="0" y="930162"/>
                  <a:pt x="0" y="599221"/>
                </a:cubicBezTo>
                <a:close/>
              </a:path>
            </a:pathLst>
          </a:custGeom>
          <a:solidFill>
            <a:srgbClr val="5EFFF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141156" tIns="141156" rIns="141156" bIns="141156" numCol="1" spcCol="1270" anchor="ctr" anchorCtr="0">
            <a:noAutofit/>
          </a:bodyPr>
          <a:lstStyle/>
          <a:p>
            <a:pPr algn="ctr" defTabSz="333375">
              <a:lnSpc>
                <a:spcPct val="90000"/>
              </a:lnSpc>
              <a:spcBef>
                <a:spcPct val="0"/>
              </a:spcBef>
              <a:spcAft>
                <a:spcPct val="35000"/>
              </a:spcAft>
              <a:buSzPts val="1000"/>
            </a:pPr>
            <a:r>
              <a:rPr lang="en-US" sz="1000" b="1" kern="1200" dirty="0" err="1">
                <a:solidFill>
                  <a:srgbClr val="000000"/>
                </a:solidFill>
                <a:latin typeface="Maven Pro" panose="020B0604020202020204" charset="0"/>
                <a:cs typeface="Times New Roman" panose="02020603050405020304" pitchFamily="18" charset="0"/>
              </a:rPr>
              <a:t>Anwendungs</a:t>
            </a:r>
            <a:r>
              <a:rPr lang="en-US" sz="1000" b="1" kern="1200" dirty="0">
                <a:solidFill>
                  <a:srgbClr val="000000"/>
                </a:solidFill>
                <a:latin typeface="Maven Pro" panose="020B0604020202020204" charset="0"/>
                <a:cs typeface="Times New Roman" panose="02020603050405020304" pitchFamily="18" charset="0"/>
              </a:rPr>
              <a:t>-</a:t>
            </a:r>
            <a:br>
              <a:rPr lang="en-US" sz="1000" b="1" kern="1200" dirty="0">
                <a:solidFill>
                  <a:srgbClr val="000000"/>
                </a:solidFill>
                <a:latin typeface="Maven Pro" panose="020B0604020202020204" charset="0"/>
                <a:cs typeface="Times New Roman" panose="02020603050405020304" pitchFamily="18" charset="0"/>
              </a:rPr>
            </a:br>
            <a:r>
              <a:rPr lang="en-US" sz="1000" b="1" kern="1200" dirty="0" err="1">
                <a:solidFill>
                  <a:srgbClr val="000000"/>
                </a:solidFill>
                <a:latin typeface="Maven Pro" panose="020B0604020202020204" charset="0"/>
                <a:cs typeface="Times New Roman" panose="02020603050405020304" pitchFamily="18" charset="0"/>
              </a:rPr>
              <a:t>bereiche</a:t>
            </a:r>
            <a:endParaRPr lang="en-US" sz="1000" b="1" kern="1200" dirty="0">
              <a:solidFill>
                <a:srgbClr val="000000"/>
              </a:solidFill>
              <a:latin typeface="Maven Pro" panose="020B0604020202020204" charset="0"/>
              <a:cs typeface="Times New Roman" panose="02020603050405020304" pitchFamily="18" charset="0"/>
            </a:endParaRPr>
          </a:p>
        </p:txBody>
      </p:sp>
      <p:sp>
        <p:nvSpPr>
          <p:cNvPr id="33" name="Freeform: Shape 18">
            <a:extLst>
              <a:ext uri="{FF2B5EF4-FFF2-40B4-BE49-F238E27FC236}">
                <a16:creationId xmlns:a16="http://schemas.microsoft.com/office/drawing/2014/main" id="{BD8D4C30-887E-60E1-0D71-138807E1C7DE}"/>
              </a:ext>
            </a:extLst>
          </p:cNvPr>
          <p:cNvSpPr>
            <a:spLocks noChangeAspect="1"/>
          </p:cNvSpPr>
          <p:nvPr/>
        </p:nvSpPr>
        <p:spPr>
          <a:xfrm>
            <a:off x="6075947" y="2275369"/>
            <a:ext cx="945000" cy="945000"/>
          </a:xfrm>
          <a:custGeom>
            <a:avLst/>
            <a:gdLst>
              <a:gd name="connsiteX0" fmla="*/ 0 w 1198441"/>
              <a:gd name="connsiteY0" fmla="*/ 599221 h 1198441"/>
              <a:gd name="connsiteX1" fmla="*/ 599221 w 1198441"/>
              <a:gd name="connsiteY1" fmla="*/ 0 h 1198441"/>
              <a:gd name="connsiteX2" fmla="*/ 1198442 w 1198441"/>
              <a:gd name="connsiteY2" fmla="*/ 599221 h 1198441"/>
              <a:gd name="connsiteX3" fmla="*/ 599221 w 1198441"/>
              <a:gd name="connsiteY3" fmla="*/ 1198442 h 1198441"/>
              <a:gd name="connsiteX4" fmla="*/ 0 w 1198441"/>
              <a:gd name="connsiteY4" fmla="*/ 599221 h 1198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441" h="1198441">
                <a:moveTo>
                  <a:pt x="0" y="599221"/>
                </a:moveTo>
                <a:cubicBezTo>
                  <a:pt x="0" y="268280"/>
                  <a:pt x="268280" y="0"/>
                  <a:pt x="599221" y="0"/>
                </a:cubicBezTo>
                <a:cubicBezTo>
                  <a:pt x="930162" y="0"/>
                  <a:pt x="1198442" y="268280"/>
                  <a:pt x="1198442" y="599221"/>
                </a:cubicBezTo>
                <a:cubicBezTo>
                  <a:pt x="1198442" y="930162"/>
                  <a:pt x="930162" y="1198442"/>
                  <a:pt x="599221" y="1198442"/>
                </a:cubicBezTo>
                <a:cubicBezTo>
                  <a:pt x="268280" y="1198442"/>
                  <a:pt x="0" y="930162"/>
                  <a:pt x="0" y="599221"/>
                </a:cubicBezTo>
                <a:close/>
              </a:path>
            </a:pathLst>
          </a:custGeom>
          <a:solidFill>
            <a:srgbClr val="A9B4BB"/>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none" lIns="141156" tIns="141156" rIns="141156" bIns="141156" numCol="1" spcCol="1270" anchor="ctr" anchorCtr="0">
            <a:noAutofit/>
          </a:bodyPr>
          <a:lstStyle/>
          <a:p>
            <a:pPr algn="ctr" defTabSz="333375">
              <a:lnSpc>
                <a:spcPct val="90000"/>
              </a:lnSpc>
              <a:spcBef>
                <a:spcPct val="0"/>
              </a:spcBef>
              <a:spcAft>
                <a:spcPts val="225"/>
              </a:spcAft>
              <a:buClrTx/>
            </a:pPr>
            <a:r>
              <a:rPr lang="en-GB" sz="1000" b="1" kern="1200" dirty="0" err="1">
                <a:solidFill>
                  <a:srgbClr val="000000"/>
                </a:solidFill>
                <a:latin typeface="Maven Pro" panose="020B0604020202020204" charset="0"/>
                <a:cs typeface="Times New Roman" panose="02020603050405020304" pitchFamily="18" charset="0"/>
              </a:rPr>
              <a:t>Branchen</a:t>
            </a:r>
            <a:endParaRPr lang="en-GB" sz="1200" b="1" kern="1200" dirty="0">
              <a:solidFill>
                <a:srgbClr val="000000"/>
              </a:solidFill>
              <a:latin typeface="Maven Pro" panose="020B0604020202020204" charset="0"/>
              <a:cs typeface="Times New Roman" panose="02020603050405020304" pitchFamily="18" charset="0"/>
            </a:endParaRPr>
          </a:p>
        </p:txBody>
      </p:sp>
      <p:sp>
        <p:nvSpPr>
          <p:cNvPr id="34" name="Freeform: Shape 19">
            <a:extLst>
              <a:ext uri="{FF2B5EF4-FFF2-40B4-BE49-F238E27FC236}">
                <a16:creationId xmlns:a16="http://schemas.microsoft.com/office/drawing/2014/main" id="{20B1FAB4-4640-8994-75B1-E49AD8CF4613}"/>
              </a:ext>
            </a:extLst>
          </p:cNvPr>
          <p:cNvSpPr/>
          <p:nvPr/>
        </p:nvSpPr>
        <p:spPr>
          <a:xfrm>
            <a:off x="4566029" y="3738039"/>
            <a:ext cx="945000" cy="945000"/>
          </a:xfrm>
          <a:custGeom>
            <a:avLst/>
            <a:gdLst>
              <a:gd name="connsiteX0" fmla="*/ 0 w 1198441"/>
              <a:gd name="connsiteY0" fmla="*/ 599221 h 1198441"/>
              <a:gd name="connsiteX1" fmla="*/ 599221 w 1198441"/>
              <a:gd name="connsiteY1" fmla="*/ 0 h 1198441"/>
              <a:gd name="connsiteX2" fmla="*/ 1198442 w 1198441"/>
              <a:gd name="connsiteY2" fmla="*/ 599221 h 1198441"/>
              <a:gd name="connsiteX3" fmla="*/ 599221 w 1198441"/>
              <a:gd name="connsiteY3" fmla="*/ 1198442 h 1198441"/>
              <a:gd name="connsiteX4" fmla="*/ 0 w 1198441"/>
              <a:gd name="connsiteY4" fmla="*/ 599221 h 1198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441" h="1198441">
                <a:moveTo>
                  <a:pt x="0" y="599221"/>
                </a:moveTo>
                <a:cubicBezTo>
                  <a:pt x="0" y="268280"/>
                  <a:pt x="268280" y="0"/>
                  <a:pt x="599221" y="0"/>
                </a:cubicBezTo>
                <a:cubicBezTo>
                  <a:pt x="930162" y="0"/>
                  <a:pt x="1198442" y="268280"/>
                  <a:pt x="1198442" y="599221"/>
                </a:cubicBezTo>
                <a:cubicBezTo>
                  <a:pt x="1198442" y="930162"/>
                  <a:pt x="930162" y="1198442"/>
                  <a:pt x="599221" y="1198442"/>
                </a:cubicBezTo>
                <a:cubicBezTo>
                  <a:pt x="268280" y="1198442"/>
                  <a:pt x="0" y="930162"/>
                  <a:pt x="0" y="599221"/>
                </a:cubicBezTo>
                <a:close/>
              </a:path>
            </a:pathLst>
          </a:custGeom>
          <a:solidFill>
            <a:srgbClr val="00CFCC"/>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none" lIns="141156" tIns="141156" rIns="141156" bIns="141156" numCol="1" spcCol="1270" anchor="ctr" anchorCtr="0">
            <a:noAutofit/>
          </a:bodyPr>
          <a:lstStyle/>
          <a:p>
            <a:pPr algn="ctr" defTabSz="333375">
              <a:lnSpc>
                <a:spcPct val="90000"/>
              </a:lnSpc>
              <a:spcBef>
                <a:spcPct val="0"/>
              </a:spcBef>
              <a:spcAft>
                <a:spcPts val="225"/>
              </a:spcAft>
              <a:buClrTx/>
            </a:pPr>
            <a:r>
              <a:rPr lang="en-GB" sz="1000" b="1" kern="1200" spc="-60" dirty="0">
                <a:solidFill>
                  <a:srgbClr val="000000"/>
                </a:solidFill>
                <a:latin typeface="Maven Pro" panose="020B0604020202020204" charset="0"/>
                <a:cs typeface="Times New Roman" panose="02020603050405020304" pitchFamily="18" charset="0"/>
              </a:rPr>
              <a:t>Stand der </a:t>
            </a:r>
            <a:br>
              <a:rPr lang="en-GB" sz="1000" b="1" kern="1200" spc="-60" dirty="0">
                <a:solidFill>
                  <a:srgbClr val="000000"/>
                </a:solidFill>
                <a:latin typeface="Maven Pro" panose="020B0604020202020204" charset="0"/>
                <a:cs typeface="Times New Roman" panose="02020603050405020304" pitchFamily="18" charset="0"/>
              </a:rPr>
            </a:br>
            <a:r>
              <a:rPr lang="en-GB" sz="1000" b="1" kern="1200" spc="-60" dirty="0" err="1">
                <a:solidFill>
                  <a:srgbClr val="000000"/>
                </a:solidFill>
                <a:latin typeface="Maven Pro" panose="020B0604020202020204" charset="0"/>
                <a:cs typeface="Times New Roman" panose="02020603050405020304" pitchFamily="18" charset="0"/>
              </a:rPr>
              <a:t>Forschung</a:t>
            </a:r>
            <a:endParaRPr lang="en-GB" sz="1200" b="1" kern="1200" spc="-60" dirty="0">
              <a:solidFill>
                <a:srgbClr val="000000"/>
              </a:solidFill>
              <a:latin typeface="Maven Pro" panose="020B0604020202020204" charset="0"/>
              <a:cs typeface="Times New Roman" panose="02020603050405020304" pitchFamily="18" charset="0"/>
            </a:endParaRPr>
          </a:p>
          <a:p>
            <a:pPr algn="ctr" defTabSz="333375">
              <a:lnSpc>
                <a:spcPct val="90000"/>
              </a:lnSpc>
              <a:spcBef>
                <a:spcPct val="0"/>
              </a:spcBef>
              <a:spcAft>
                <a:spcPct val="35000"/>
              </a:spcAft>
              <a:buClrTx/>
            </a:pPr>
            <a:r>
              <a:rPr lang="en-GB" sz="675" kern="1200" dirty="0" err="1">
                <a:solidFill>
                  <a:prstClr val="black"/>
                </a:solidFill>
                <a:latin typeface="Maven Pro" panose="020B0604020202020204" charset="0"/>
                <a:ea typeface="Arial"/>
                <a:cs typeface="Arial"/>
              </a:rPr>
              <a:t>Wissenschaftliche</a:t>
            </a:r>
            <a:br>
              <a:rPr lang="en-GB" sz="675" kern="1200" dirty="0">
                <a:solidFill>
                  <a:prstClr val="black"/>
                </a:solidFill>
                <a:latin typeface="Maven Pro" panose="020B0604020202020204" charset="0"/>
                <a:ea typeface="Arial"/>
                <a:cs typeface="Arial"/>
              </a:rPr>
            </a:br>
            <a:r>
              <a:rPr lang="en-GB" sz="675" kern="1200" dirty="0" err="1">
                <a:solidFill>
                  <a:prstClr val="black"/>
                </a:solidFill>
                <a:latin typeface="Maven Pro" panose="020B0604020202020204" charset="0"/>
                <a:ea typeface="Arial"/>
                <a:cs typeface="Arial"/>
              </a:rPr>
              <a:t>Arbeiten</a:t>
            </a:r>
            <a:r>
              <a:rPr lang="en-GB" sz="675" kern="1200" dirty="0">
                <a:solidFill>
                  <a:prstClr val="black"/>
                </a:solidFill>
                <a:latin typeface="Maven Pro" panose="020B0604020202020204" charset="0"/>
                <a:ea typeface="Arial"/>
                <a:cs typeface="Arial"/>
              </a:rPr>
              <a:t> in </a:t>
            </a:r>
            <a:r>
              <a:rPr lang="en-GB" sz="675" kern="1200" dirty="0" err="1">
                <a:solidFill>
                  <a:prstClr val="black"/>
                </a:solidFill>
                <a:latin typeface="Maven Pro" panose="020B0604020202020204" charset="0"/>
                <a:ea typeface="Arial"/>
                <a:cs typeface="Arial"/>
              </a:rPr>
              <a:t>diesem</a:t>
            </a:r>
            <a:br>
              <a:rPr lang="en-GB" sz="675" kern="1200" dirty="0">
                <a:solidFill>
                  <a:prstClr val="black"/>
                </a:solidFill>
                <a:latin typeface="Maven Pro" panose="020B0604020202020204" charset="0"/>
                <a:ea typeface="Arial"/>
                <a:cs typeface="Arial"/>
              </a:rPr>
            </a:br>
            <a:r>
              <a:rPr lang="en-GB" sz="675" kern="1200" dirty="0" err="1">
                <a:solidFill>
                  <a:prstClr val="black"/>
                </a:solidFill>
                <a:latin typeface="Maven Pro" panose="020B0604020202020204" charset="0"/>
                <a:ea typeface="Arial"/>
                <a:cs typeface="Arial"/>
              </a:rPr>
              <a:t>Bereich</a:t>
            </a:r>
            <a:endParaRPr lang="en-GB" sz="600" kern="1200" dirty="0">
              <a:solidFill>
                <a:prstClr val="black"/>
              </a:solidFill>
              <a:latin typeface="Maven Pro" panose="020B0604020202020204" charset="0"/>
              <a:ea typeface="Arial"/>
              <a:cs typeface="Arial"/>
            </a:endParaRPr>
          </a:p>
        </p:txBody>
      </p:sp>
      <p:sp>
        <p:nvSpPr>
          <p:cNvPr id="35" name="Freeform: Shape 21">
            <a:extLst>
              <a:ext uri="{FF2B5EF4-FFF2-40B4-BE49-F238E27FC236}">
                <a16:creationId xmlns:a16="http://schemas.microsoft.com/office/drawing/2014/main" id="{8E95B82F-CDAC-4B16-79BD-9E0D00FA10A9}"/>
              </a:ext>
            </a:extLst>
          </p:cNvPr>
          <p:cNvSpPr>
            <a:spLocks noChangeAspect="1"/>
          </p:cNvSpPr>
          <p:nvPr/>
        </p:nvSpPr>
        <p:spPr>
          <a:xfrm>
            <a:off x="3270488" y="2275369"/>
            <a:ext cx="945000" cy="945000"/>
          </a:xfrm>
          <a:custGeom>
            <a:avLst/>
            <a:gdLst>
              <a:gd name="connsiteX0" fmla="*/ 0 w 1198441"/>
              <a:gd name="connsiteY0" fmla="*/ 599221 h 1198441"/>
              <a:gd name="connsiteX1" fmla="*/ 599221 w 1198441"/>
              <a:gd name="connsiteY1" fmla="*/ 0 h 1198441"/>
              <a:gd name="connsiteX2" fmla="*/ 1198442 w 1198441"/>
              <a:gd name="connsiteY2" fmla="*/ 599221 h 1198441"/>
              <a:gd name="connsiteX3" fmla="*/ 599221 w 1198441"/>
              <a:gd name="connsiteY3" fmla="*/ 1198442 h 1198441"/>
              <a:gd name="connsiteX4" fmla="*/ 0 w 1198441"/>
              <a:gd name="connsiteY4" fmla="*/ 599221 h 1198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441" h="1198441">
                <a:moveTo>
                  <a:pt x="0" y="599221"/>
                </a:moveTo>
                <a:cubicBezTo>
                  <a:pt x="0" y="268280"/>
                  <a:pt x="268280" y="0"/>
                  <a:pt x="599221" y="0"/>
                </a:cubicBezTo>
                <a:cubicBezTo>
                  <a:pt x="930162" y="0"/>
                  <a:pt x="1198442" y="268280"/>
                  <a:pt x="1198442" y="599221"/>
                </a:cubicBezTo>
                <a:cubicBezTo>
                  <a:pt x="1198442" y="930162"/>
                  <a:pt x="930162" y="1198442"/>
                  <a:pt x="599221" y="1198442"/>
                </a:cubicBezTo>
                <a:cubicBezTo>
                  <a:pt x="268280" y="1198442"/>
                  <a:pt x="0" y="930162"/>
                  <a:pt x="0" y="599221"/>
                </a:cubicBezTo>
                <a:close/>
              </a:path>
            </a:pathLst>
          </a:custGeom>
          <a:solidFill>
            <a:srgbClr val="A6CBC2"/>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none" lIns="141156" tIns="141156" rIns="141156" bIns="141156" numCol="1" spcCol="1270" anchor="ctr" anchorCtr="0">
            <a:noAutofit/>
          </a:bodyPr>
          <a:lstStyle/>
          <a:p>
            <a:pPr algn="ctr" defTabSz="685800">
              <a:spcBef>
                <a:spcPct val="0"/>
              </a:spcBef>
              <a:buClrTx/>
              <a:defRPr/>
            </a:pPr>
            <a:r>
              <a:rPr lang="en-US" sz="1000" b="1" kern="1200" dirty="0" err="1">
                <a:solidFill>
                  <a:srgbClr val="000000"/>
                </a:solidFill>
                <a:latin typeface="Maven Pro" panose="020B0604020202020204" charset="0"/>
                <a:cs typeface="Times New Roman" panose="02020603050405020304" pitchFamily="18" charset="0"/>
              </a:rPr>
              <a:t>Algorithmen</a:t>
            </a:r>
            <a:br>
              <a:rPr lang="en-US" sz="675" kern="1200" dirty="0">
                <a:solidFill>
                  <a:srgbClr val="000000"/>
                </a:solidFill>
                <a:latin typeface="Maven Pro" panose="020B0604020202020204" charset="0"/>
                <a:ea typeface="Arial"/>
                <a:cs typeface="Arial"/>
              </a:rPr>
            </a:br>
            <a:endParaRPr lang="en-US" sz="600" kern="1200" dirty="0">
              <a:solidFill>
                <a:srgbClr val="000000"/>
              </a:solidFill>
              <a:latin typeface="Maven Pro" panose="020B0604020202020204" charset="0"/>
              <a:ea typeface="Arial"/>
              <a:cs typeface="Arial"/>
            </a:endParaRPr>
          </a:p>
        </p:txBody>
      </p:sp>
      <p:sp>
        <p:nvSpPr>
          <p:cNvPr id="40" name="Freeform: Shape 16">
            <a:extLst>
              <a:ext uri="{FF2B5EF4-FFF2-40B4-BE49-F238E27FC236}">
                <a16:creationId xmlns:a16="http://schemas.microsoft.com/office/drawing/2014/main" id="{0E9DDDE7-C6D1-3EBA-BB0B-3B40EDA70E6D}"/>
              </a:ext>
            </a:extLst>
          </p:cNvPr>
          <p:cNvSpPr/>
          <p:nvPr/>
        </p:nvSpPr>
        <p:spPr>
          <a:xfrm>
            <a:off x="4456725" y="2139061"/>
            <a:ext cx="1284044" cy="1284044"/>
          </a:xfrm>
          <a:custGeom>
            <a:avLst/>
            <a:gdLst>
              <a:gd name="connsiteX0" fmla="*/ 0 w 1712059"/>
              <a:gd name="connsiteY0" fmla="*/ 856030 h 1712059"/>
              <a:gd name="connsiteX1" fmla="*/ 856030 w 1712059"/>
              <a:gd name="connsiteY1" fmla="*/ 0 h 1712059"/>
              <a:gd name="connsiteX2" fmla="*/ 1712060 w 1712059"/>
              <a:gd name="connsiteY2" fmla="*/ 856030 h 1712059"/>
              <a:gd name="connsiteX3" fmla="*/ 856030 w 1712059"/>
              <a:gd name="connsiteY3" fmla="*/ 1712060 h 1712059"/>
              <a:gd name="connsiteX4" fmla="*/ 0 w 1712059"/>
              <a:gd name="connsiteY4" fmla="*/ 856030 h 1712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059" h="1712059">
                <a:moveTo>
                  <a:pt x="0" y="856030"/>
                </a:moveTo>
                <a:cubicBezTo>
                  <a:pt x="0" y="383258"/>
                  <a:pt x="383258" y="0"/>
                  <a:pt x="856030" y="0"/>
                </a:cubicBezTo>
                <a:cubicBezTo>
                  <a:pt x="1328802" y="0"/>
                  <a:pt x="1712060" y="383258"/>
                  <a:pt x="1712060" y="856030"/>
                </a:cubicBezTo>
                <a:cubicBezTo>
                  <a:pt x="1712060" y="1328802"/>
                  <a:pt x="1328802" y="1712060"/>
                  <a:pt x="856030" y="1712060"/>
                </a:cubicBezTo>
                <a:cubicBezTo>
                  <a:pt x="383258" y="1712060"/>
                  <a:pt x="0" y="1328802"/>
                  <a:pt x="0" y="856030"/>
                </a:cubicBezTo>
                <a:close/>
              </a:path>
            </a:pathLst>
          </a:custGeom>
          <a:solidFill>
            <a:schemeClr val="bg1"/>
          </a:solidFill>
          <a:ln w="19050" cap="flat" cmpd="sng" algn="ctr">
            <a:solidFill>
              <a:srgbClr val="FDBB00"/>
            </a:solidFill>
            <a:prstDash val="solid"/>
            <a:miter lim="800000"/>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195664" tIns="195664" rIns="195664" bIns="195664" numCol="1" spcCol="1270" anchor="ctr" anchorCtr="0">
            <a:noAutofit/>
          </a:bodyPr>
          <a:lstStyle/>
          <a:p>
            <a:pPr marL="42863" lvl="1" algn="ctr" defTabSz="300038">
              <a:lnSpc>
                <a:spcPct val="90000"/>
              </a:lnSpc>
              <a:spcBef>
                <a:spcPct val="0"/>
              </a:spcBef>
              <a:spcAft>
                <a:spcPct val="15000"/>
              </a:spcAft>
              <a:buClrTx/>
            </a:pPr>
            <a:r>
              <a:rPr lang="en-GB" sz="1050" b="1" kern="1200" dirty="0">
                <a:solidFill>
                  <a:srgbClr val="000000"/>
                </a:solidFill>
                <a:latin typeface="Maven Pro" panose="020B0604020202020204" charset="0"/>
                <a:cs typeface="Arial"/>
              </a:rPr>
              <a:t>Market Basket </a:t>
            </a:r>
          </a:p>
          <a:p>
            <a:pPr marL="42863" lvl="1" algn="ctr" defTabSz="300038">
              <a:lnSpc>
                <a:spcPct val="90000"/>
              </a:lnSpc>
              <a:spcBef>
                <a:spcPct val="0"/>
              </a:spcBef>
              <a:spcAft>
                <a:spcPct val="15000"/>
              </a:spcAft>
              <a:buClrTx/>
            </a:pPr>
            <a:r>
              <a:rPr lang="en-GB" sz="1050" b="1" kern="1200" dirty="0">
                <a:solidFill>
                  <a:srgbClr val="000000"/>
                </a:solidFill>
                <a:latin typeface="Maven Pro" panose="020B0604020202020204" charset="0"/>
                <a:cs typeface="Arial"/>
              </a:rPr>
              <a:t>Analysis</a:t>
            </a:r>
            <a:br>
              <a:rPr lang="en-GB" sz="1050" b="1" kern="1200" dirty="0">
                <a:solidFill>
                  <a:srgbClr val="000000"/>
                </a:solidFill>
                <a:latin typeface="Maven Pro" panose="020B0604020202020204" charset="0"/>
                <a:cs typeface="Arial"/>
              </a:rPr>
            </a:br>
            <a:r>
              <a:rPr lang="en-GB" sz="680" kern="1200" dirty="0" err="1">
                <a:solidFill>
                  <a:srgbClr val="000000"/>
                </a:solidFill>
                <a:latin typeface="Maven Pro" panose="020B0604020202020204" charset="0"/>
                <a:cs typeface="Arial"/>
              </a:rPr>
              <a:t>Methode</a:t>
            </a:r>
            <a:r>
              <a:rPr lang="en-GB" sz="680" kern="1200" dirty="0">
                <a:solidFill>
                  <a:srgbClr val="000000"/>
                </a:solidFill>
                <a:latin typeface="Maven Pro" panose="020B0604020202020204" charset="0"/>
                <a:cs typeface="Arial"/>
              </a:rPr>
              <a:t> der </a:t>
            </a:r>
            <a:r>
              <a:rPr lang="en-GB" sz="680" kern="1200" dirty="0" err="1">
                <a:solidFill>
                  <a:srgbClr val="000000"/>
                </a:solidFill>
                <a:latin typeface="Maven Pro" panose="020B0604020202020204" charset="0"/>
                <a:cs typeface="Arial"/>
              </a:rPr>
              <a:t>Datenanalyse</a:t>
            </a:r>
            <a:endParaRPr lang="en-GB" sz="680" kern="1200" dirty="0">
              <a:solidFill>
                <a:srgbClr val="000000"/>
              </a:solidFill>
              <a:latin typeface="Maven Pro" panose="020B0604020202020204" charset="0"/>
              <a:cs typeface="Arial"/>
            </a:endParaRPr>
          </a:p>
        </p:txBody>
      </p:sp>
      <p:sp>
        <p:nvSpPr>
          <p:cNvPr id="45" name="Ellipse 44">
            <a:extLst>
              <a:ext uri="{FF2B5EF4-FFF2-40B4-BE49-F238E27FC236}">
                <a16:creationId xmlns:a16="http://schemas.microsoft.com/office/drawing/2014/main" id="{7E2C1FC0-8434-C6A4-7DEC-8F1950444664}"/>
              </a:ext>
            </a:extLst>
          </p:cNvPr>
          <p:cNvSpPr/>
          <p:nvPr/>
        </p:nvSpPr>
        <p:spPr>
          <a:xfrm>
            <a:off x="687243" y="1153952"/>
            <a:ext cx="216000" cy="216000"/>
          </a:xfrm>
          <a:prstGeom prst="ellipse">
            <a:avLst/>
          </a:prstGeom>
          <a:solidFill>
            <a:srgbClr val="A6CBC2"/>
          </a:solidFill>
          <a:ln w="12700" cap="flat" cmpd="sng" algn="ctr">
            <a:noFill/>
            <a:prstDash val="solid"/>
            <a:miter lim="800000"/>
          </a:ln>
          <a:effectLst/>
        </p:spPr>
        <p:txBody>
          <a:bodyPr spcFirstLastPara="0" vert="horz" wrap="square" lIns="9525" tIns="9525" rIns="9525" bIns="9525" numCol="1" spcCol="1270" anchor="ctr" anchorCtr="0">
            <a:noAutofit/>
          </a:bodyPr>
          <a:lstStyle/>
          <a:p>
            <a:pPr defTabSz="685800">
              <a:buSzPts val="1000"/>
              <a:defRPr/>
            </a:pPr>
            <a:endParaRPr lang="fr-FR" sz="750" b="1" kern="1200">
              <a:solidFill>
                <a:prstClr val="black"/>
              </a:solidFill>
              <a:latin typeface="Maven Pro" panose="020B0604020202020204" charset="0"/>
            </a:endParaRPr>
          </a:p>
        </p:txBody>
      </p:sp>
      <p:sp>
        <p:nvSpPr>
          <p:cNvPr id="46" name="Rectangle : coins arrondis 67">
            <a:extLst>
              <a:ext uri="{FF2B5EF4-FFF2-40B4-BE49-F238E27FC236}">
                <a16:creationId xmlns:a16="http://schemas.microsoft.com/office/drawing/2014/main" id="{B84C27C6-69DA-EC93-DEBA-F703FD10A937}"/>
              </a:ext>
            </a:extLst>
          </p:cNvPr>
          <p:cNvSpPr/>
          <p:nvPr/>
        </p:nvSpPr>
        <p:spPr>
          <a:xfrm>
            <a:off x="966730" y="1153952"/>
            <a:ext cx="1900562" cy="2043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533400">
              <a:spcBef>
                <a:spcPts val="900"/>
              </a:spcBef>
              <a:buClrTx/>
              <a:defRPr/>
            </a:pPr>
            <a:r>
              <a:rPr lang="en-GB" sz="1200" dirty="0" err="1">
                <a:solidFill>
                  <a:schemeClr val="bg1"/>
                </a:solidFill>
                <a:latin typeface="Maven Pro" panose="020B0604020202020204" charset="0"/>
                <a:cs typeface="Times New Roman" panose="02020603050405020304" pitchFamily="18" charset="0"/>
              </a:rPr>
              <a:t>Algorithmen</a:t>
            </a:r>
            <a:endParaRPr lang="en-GB" sz="600" dirty="0">
              <a:solidFill>
                <a:schemeClr val="bg1"/>
              </a:solidFill>
              <a:latin typeface="Maven Pro" panose="020B0604020202020204" charset="0"/>
              <a:cs typeface="Times New Roman" panose="02020603050405020304" pitchFamily="18" charset="0"/>
            </a:endParaRPr>
          </a:p>
        </p:txBody>
      </p:sp>
      <p:grpSp>
        <p:nvGrpSpPr>
          <p:cNvPr id="36" name="Groupe 15">
            <a:extLst>
              <a:ext uri="{FF2B5EF4-FFF2-40B4-BE49-F238E27FC236}">
                <a16:creationId xmlns:a16="http://schemas.microsoft.com/office/drawing/2014/main" id="{61915B8D-1A31-549B-397F-19D373CB9376}"/>
              </a:ext>
            </a:extLst>
          </p:cNvPr>
          <p:cNvGrpSpPr/>
          <p:nvPr/>
        </p:nvGrpSpPr>
        <p:grpSpPr>
          <a:xfrm>
            <a:off x="266700" y="986452"/>
            <a:ext cx="2449878" cy="3732836"/>
            <a:chOff x="-375920" y="1315269"/>
            <a:chExt cx="3266504" cy="4977115"/>
          </a:xfrm>
        </p:grpSpPr>
        <p:sp>
          <p:nvSpPr>
            <p:cNvPr id="37" name="Rechteck 26">
              <a:extLst>
                <a:ext uri="{FF2B5EF4-FFF2-40B4-BE49-F238E27FC236}">
                  <a16:creationId xmlns:a16="http://schemas.microsoft.com/office/drawing/2014/main" id="{B9FE6497-D3D2-D350-994E-6709E1E2C84A}"/>
                </a:ext>
              </a:extLst>
            </p:cNvPr>
            <p:cNvSpPr/>
            <p:nvPr/>
          </p:nvSpPr>
          <p:spPr>
            <a:xfrm>
              <a:off x="-375920" y="1315269"/>
              <a:ext cx="3266504" cy="4977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de-DE" sz="1350" kern="1200">
                <a:solidFill>
                  <a:prstClr val="white"/>
                </a:solidFill>
                <a:latin typeface="Maven Pro" panose="020B0604020202020204" charset="0"/>
                <a:cs typeface="Arial"/>
              </a:endParaRPr>
            </a:p>
          </p:txBody>
        </p:sp>
        <p:sp>
          <p:nvSpPr>
            <p:cNvPr id="38" name="Rectangle 49">
              <a:extLst>
                <a:ext uri="{FF2B5EF4-FFF2-40B4-BE49-F238E27FC236}">
                  <a16:creationId xmlns:a16="http://schemas.microsoft.com/office/drawing/2014/main" id="{01E5A384-AD3D-25BA-633E-1038FD82A32C}"/>
                </a:ext>
              </a:extLst>
            </p:cNvPr>
            <p:cNvSpPr/>
            <p:nvPr>
              <p:custDataLst>
                <p:tags r:id="rId5"/>
              </p:custDataLst>
            </p:nvPr>
          </p:nvSpPr>
          <p:spPr bwMode="gray">
            <a:xfrm>
              <a:off x="247797" y="1931445"/>
              <a:ext cx="2377249" cy="387798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defTabSz="533400">
                <a:buClrTx/>
                <a:buFont typeface="Arial" panose="020B0604020202020204" pitchFamily="34" charset="0"/>
                <a:buChar char="•"/>
                <a:defRPr/>
              </a:pPr>
              <a:r>
                <a:rPr lang="en-GB" sz="1050" kern="1200" dirty="0">
                  <a:solidFill>
                    <a:srgbClr val="FFFFFF"/>
                  </a:solidFill>
                  <a:latin typeface="Maven Pro" panose="020B0604020202020204" charset="0"/>
                  <a:ea typeface="+mn-lt"/>
                  <a:cs typeface="Arial"/>
                </a:rPr>
                <a:t>FP-Growth</a:t>
              </a:r>
            </a:p>
            <a:p>
              <a:pPr marL="171450" indent="-171450" defTabSz="533400">
                <a:buClrTx/>
                <a:buFont typeface="Arial" panose="020B0604020202020204" pitchFamily="34" charset="0"/>
                <a:buChar char="•"/>
                <a:defRPr/>
              </a:pPr>
              <a:endParaRPr lang="en-GB" sz="1050" kern="1200" dirty="0">
                <a:solidFill>
                  <a:srgbClr val="FFFFFF"/>
                </a:solidFill>
                <a:latin typeface="Maven Pro" panose="020B0604020202020204" charset="0"/>
                <a:ea typeface="+mn-lt"/>
                <a:cs typeface="Arial"/>
              </a:endParaRPr>
            </a:p>
            <a:p>
              <a:pPr marL="171450" indent="-171450" defTabSz="533400">
                <a:buClrTx/>
                <a:buFont typeface="Arial" panose="020B0604020202020204" pitchFamily="34" charset="0"/>
                <a:buChar char="•"/>
                <a:defRPr/>
              </a:pPr>
              <a:r>
                <a:rPr lang="en-GB" sz="1050" kern="1200" dirty="0" err="1">
                  <a:solidFill>
                    <a:srgbClr val="FFFFFF"/>
                  </a:solidFill>
                  <a:latin typeface="Maven Pro" panose="020B0604020202020204" charset="0"/>
                  <a:ea typeface="+mn-lt"/>
                  <a:cs typeface="Arial"/>
                </a:rPr>
                <a:t>Apriori</a:t>
              </a:r>
              <a:endParaRPr lang="en-GB" sz="1050" kern="1200" dirty="0">
                <a:solidFill>
                  <a:srgbClr val="FFFFFF"/>
                </a:solidFill>
                <a:latin typeface="Maven Pro" panose="020B0604020202020204" charset="0"/>
                <a:ea typeface="+mn-lt"/>
                <a:cs typeface="Arial"/>
              </a:endParaRPr>
            </a:p>
            <a:p>
              <a:pPr marL="171450" indent="-171450" defTabSz="533400">
                <a:buClrTx/>
                <a:buFont typeface="Arial" panose="020B0604020202020204" pitchFamily="34" charset="0"/>
                <a:buChar char="•"/>
                <a:defRPr/>
              </a:pPr>
              <a:endParaRPr lang="en-GB" sz="1050" kern="1200" dirty="0">
                <a:solidFill>
                  <a:srgbClr val="FFFFFF"/>
                </a:solidFill>
                <a:latin typeface="Maven Pro" panose="020B0604020202020204" charset="0"/>
                <a:ea typeface="+mn-lt"/>
                <a:cs typeface="Arial"/>
              </a:endParaRPr>
            </a:p>
            <a:p>
              <a:pPr marL="171450" indent="-171450" defTabSz="533400">
                <a:buClrTx/>
                <a:buFont typeface="Arial" panose="020B0604020202020204" pitchFamily="34" charset="0"/>
                <a:buChar char="•"/>
                <a:defRPr/>
              </a:pPr>
              <a:r>
                <a:rPr lang="en-GB" sz="1050" kern="1200" dirty="0">
                  <a:solidFill>
                    <a:srgbClr val="FFFFFF"/>
                  </a:solidFill>
                  <a:latin typeface="Maven Pro" panose="020B0604020202020204" charset="0"/>
                  <a:ea typeface="+mn-lt"/>
                  <a:cs typeface="Arial"/>
                </a:rPr>
                <a:t>Predictive </a:t>
              </a:r>
              <a:r>
                <a:rPr lang="en-GB" sz="1050" kern="1200" dirty="0" err="1">
                  <a:solidFill>
                    <a:srgbClr val="FFFFFF"/>
                  </a:solidFill>
                  <a:latin typeface="Maven Pro" panose="020B0604020202020204" charset="0"/>
                  <a:ea typeface="+mn-lt"/>
                  <a:cs typeface="Arial"/>
                </a:rPr>
                <a:t>Apriori</a:t>
              </a:r>
              <a:endParaRPr lang="en-GB" sz="1050" kern="1200" dirty="0">
                <a:solidFill>
                  <a:srgbClr val="FFFFFF"/>
                </a:solidFill>
                <a:latin typeface="Maven Pro" panose="020B0604020202020204" charset="0"/>
                <a:ea typeface="+mn-lt"/>
                <a:cs typeface="Arial"/>
              </a:endParaRPr>
            </a:p>
            <a:p>
              <a:pPr marL="171450" indent="-171450" defTabSz="533400">
                <a:buClrTx/>
                <a:buFont typeface="Arial" panose="020B0604020202020204" pitchFamily="34" charset="0"/>
                <a:buChar char="•"/>
                <a:defRPr/>
              </a:pPr>
              <a:endParaRPr lang="en-GB" sz="1050" kern="1200" dirty="0">
                <a:solidFill>
                  <a:srgbClr val="FFFFFF"/>
                </a:solidFill>
                <a:latin typeface="Maven Pro" panose="020B0604020202020204" charset="0"/>
                <a:ea typeface="+mn-lt"/>
                <a:cs typeface="Arial"/>
              </a:endParaRPr>
            </a:p>
            <a:p>
              <a:pPr marL="171450" indent="-171450" defTabSz="533400">
                <a:buClrTx/>
                <a:buFont typeface="Arial" panose="020B0604020202020204" pitchFamily="34" charset="0"/>
                <a:buChar char="•"/>
                <a:defRPr/>
              </a:pPr>
              <a:r>
                <a:rPr lang="fr-FR" sz="1050" kern="1200" dirty="0">
                  <a:solidFill>
                    <a:schemeClr val="bg1"/>
                  </a:solidFill>
                  <a:latin typeface="Maven Pro" panose="020B0604020202020204" charset="0"/>
                  <a:ea typeface="+mn-lt"/>
                  <a:cs typeface="Arial"/>
                </a:rPr>
                <a:t>Neural Networks</a:t>
              </a:r>
            </a:p>
            <a:p>
              <a:pPr marL="171450" indent="-171450" defTabSz="533400">
                <a:buClrTx/>
                <a:buFont typeface="Arial" panose="020B0604020202020204" pitchFamily="34" charset="0"/>
                <a:buChar char="•"/>
                <a:defRPr/>
              </a:pPr>
              <a:endParaRPr lang="fr-FR" sz="1050" kern="1200" dirty="0">
                <a:solidFill>
                  <a:schemeClr val="bg1"/>
                </a:solidFill>
                <a:latin typeface="Maven Pro" panose="020B0604020202020204" charset="0"/>
                <a:ea typeface="+mn-lt"/>
                <a:cs typeface="Arial"/>
              </a:endParaRPr>
            </a:p>
            <a:p>
              <a:pPr marL="171450" indent="-171450" defTabSz="533400">
                <a:buClrTx/>
                <a:buFont typeface="Arial" panose="020B0604020202020204" pitchFamily="34" charset="0"/>
                <a:buChar char="•"/>
                <a:defRPr/>
              </a:pPr>
              <a:r>
                <a:rPr lang="fr-FR" sz="1050" kern="1200" dirty="0">
                  <a:solidFill>
                    <a:schemeClr val="bg1"/>
                  </a:solidFill>
                  <a:latin typeface="Maven Pro" panose="020B0604020202020204" charset="0"/>
                  <a:ea typeface="+mn-lt"/>
                  <a:cs typeface="Arial"/>
                </a:rPr>
                <a:t>Collaborative </a:t>
              </a:r>
              <a:r>
                <a:rPr lang="fr-FR" sz="1050" kern="1200" dirty="0" err="1">
                  <a:solidFill>
                    <a:schemeClr val="bg1"/>
                  </a:solidFill>
                  <a:latin typeface="Maven Pro" panose="020B0604020202020204" charset="0"/>
                  <a:ea typeface="+mn-lt"/>
                  <a:cs typeface="Arial"/>
                </a:rPr>
                <a:t>Filtering</a:t>
              </a:r>
              <a:endParaRPr lang="fr-FR" sz="1050" kern="1200" dirty="0">
                <a:solidFill>
                  <a:schemeClr val="bg1"/>
                </a:solidFill>
                <a:latin typeface="Maven Pro" panose="020B0604020202020204" charset="0"/>
                <a:ea typeface="+mn-lt"/>
                <a:cs typeface="Arial"/>
              </a:endParaRPr>
            </a:p>
            <a:p>
              <a:pPr marL="171450" indent="-171450" defTabSz="533400">
                <a:buClrTx/>
                <a:buFont typeface="Arial" panose="020B0604020202020204" pitchFamily="34" charset="0"/>
                <a:buChar char="•"/>
                <a:defRPr/>
              </a:pPr>
              <a:endParaRPr lang="fr-FR" sz="1050" kern="1200" dirty="0">
                <a:solidFill>
                  <a:schemeClr val="bg1"/>
                </a:solidFill>
                <a:latin typeface="Maven Pro" panose="020B0604020202020204" charset="0"/>
                <a:ea typeface="+mn-lt"/>
                <a:cs typeface="Arial"/>
              </a:endParaRPr>
            </a:p>
            <a:p>
              <a:pPr marL="171450" indent="-171450" defTabSz="533400">
                <a:buClrTx/>
                <a:buFont typeface="Arial" panose="020B0604020202020204" pitchFamily="34" charset="0"/>
                <a:buChar char="•"/>
                <a:defRPr/>
              </a:pPr>
              <a:r>
                <a:rPr lang="fr-FR" sz="1050" kern="1200" dirty="0">
                  <a:solidFill>
                    <a:schemeClr val="bg1"/>
                  </a:solidFill>
                  <a:latin typeface="Maven Pro" panose="020B0604020202020204" charset="0"/>
                  <a:ea typeface="+mn-lt"/>
                  <a:cs typeface="Arial"/>
                </a:rPr>
                <a:t>Eclat</a:t>
              </a:r>
            </a:p>
            <a:p>
              <a:pPr marL="171450" indent="-171450" defTabSz="533400">
                <a:buClrTx/>
                <a:buFont typeface="Arial" panose="020B0604020202020204" pitchFamily="34" charset="0"/>
                <a:buChar char="•"/>
                <a:defRPr/>
              </a:pPr>
              <a:endParaRPr lang="fr-FR" sz="1050" kern="1200" dirty="0">
                <a:solidFill>
                  <a:schemeClr val="bg1"/>
                </a:solidFill>
                <a:latin typeface="Maven Pro" panose="020B0604020202020204" charset="0"/>
                <a:ea typeface="+mn-lt"/>
                <a:cs typeface="Arial"/>
              </a:endParaRPr>
            </a:p>
            <a:p>
              <a:pPr marL="171450" indent="-171450" defTabSz="533400">
                <a:buClrTx/>
                <a:buFont typeface="Arial" panose="020B0604020202020204" pitchFamily="34" charset="0"/>
                <a:buChar char="•"/>
                <a:defRPr/>
              </a:pPr>
              <a:r>
                <a:rPr lang="fr-FR" sz="1050" kern="1200" dirty="0" err="1">
                  <a:solidFill>
                    <a:schemeClr val="bg1"/>
                  </a:solidFill>
                  <a:latin typeface="Maven Pro" panose="020B0604020202020204" charset="0"/>
                  <a:ea typeface="+mn-lt"/>
                  <a:cs typeface="Arial"/>
                </a:rPr>
                <a:t>Weitere</a:t>
              </a:r>
              <a:r>
                <a:rPr lang="fr-FR" sz="1050" kern="1200" dirty="0">
                  <a:solidFill>
                    <a:schemeClr val="bg1"/>
                  </a:solidFill>
                  <a:latin typeface="Maven Pro" panose="020B0604020202020204" charset="0"/>
                  <a:ea typeface="+mn-lt"/>
                  <a:cs typeface="Arial"/>
                </a:rPr>
                <a:t>: </a:t>
              </a:r>
              <a:br>
                <a:rPr lang="fr-FR" sz="1050" kern="1200" dirty="0">
                  <a:solidFill>
                    <a:schemeClr val="bg1"/>
                  </a:solidFill>
                  <a:latin typeface="Maven Pro" panose="020B0604020202020204" charset="0"/>
                  <a:ea typeface="+mn-lt"/>
                  <a:cs typeface="Arial"/>
                </a:rPr>
              </a:br>
              <a:r>
                <a:rPr lang="pt-BR" sz="1050" kern="1200" dirty="0">
                  <a:solidFill>
                    <a:schemeClr val="bg1"/>
                  </a:solidFill>
                  <a:latin typeface="Maven Pro" panose="020B0604020202020204" charset="0"/>
                  <a:ea typeface="+mn-lt"/>
                  <a:cs typeface="Arial"/>
                </a:rPr>
                <a:t>-AIS</a:t>
              </a:r>
              <a:br>
                <a:rPr lang="pt-BR" sz="1050" kern="1200" dirty="0">
                  <a:solidFill>
                    <a:schemeClr val="bg1"/>
                  </a:solidFill>
                  <a:latin typeface="Maven Pro" panose="020B0604020202020204" charset="0"/>
                  <a:ea typeface="+mn-lt"/>
                  <a:cs typeface="Arial"/>
                </a:rPr>
              </a:br>
              <a:r>
                <a:rPr lang="pt-BR" sz="1050" kern="1200" dirty="0">
                  <a:solidFill>
                    <a:schemeClr val="bg1"/>
                  </a:solidFill>
                  <a:latin typeface="Maven Pro" panose="020B0604020202020204" charset="0"/>
                  <a:ea typeface="+mn-lt"/>
                  <a:cs typeface="Arial"/>
                </a:rPr>
                <a:t>-CBA</a:t>
              </a:r>
              <a:br>
                <a:rPr lang="pt-BR" sz="1050" kern="1200" dirty="0">
                  <a:solidFill>
                    <a:schemeClr val="bg1"/>
                  </a:solidFill>
                  <a:latin typeface="Maven Pro" panose="020B0604020202020204" charset="0"/>
                  <a:ea typeface="+mn-lt"/>
                  <a:cs typeface="Arial"/>
                </a:rPr>
              </a:br>
              <a:r>
                <a:rPr lang="pt-BR" sz="1050" kern="1200" dirty="0">
                  <a:solidFill>
                    <a:schemeClr val="bg1"/>
                  </a:solidFill>
                  <a:latin typeface="Maven Pro" panose="020B0604020202020204" charset="0"/>
                  <a:ea typeface="+mn-lt"/>
                  <a:cs typeface="Arial"/>
                </a:rPr>
                <a:t>-CPAR</a:t>
              </a:r>
              <a:br>
                <a:rPr lang="pt-BR" sz="1050" kern="1200" dirty="0">
                  <a:solidFill>
                    <a:schemeClr val="bg1"/>
                  </a:solidFill>
                  <a:latin typeface="Maven Pro" panose="020B0604020202020204" charset="0"/>
                  <a:ea typeface="+mn-lt"/>
                  <a:cs typeface="Arial"/>
                </a:rPr>
              </a:br>
              <a:r>
                <a:rPr lang="pt-BR" sz="1050" kern="1200" dirty="0">
                  <a:solidFill>
                    <a:schemeClr val="bg1"/>
                  </a:solidFill>
                  <a:latin typeface="Maven Pro" panose="020B0604020202020204" charset="0"/>
                  <a:ea typeface="+mn-lt"/>
                  <a:cs typeface="Arial"/>
                </a:rPr>
                <a:t>-CMAR</a:t>
              </a:r>
              <a:br>
                <a:rPr lang="pt-BR" sz="1050" kern="1200" dirty="0">
                  <a:solidFill>
                    <a:schemeClr val="bg1"/>
                  </a:solidFill>
                  <a:latin typeface="Maven Pro" panose="020B0604020202020204" charset="0"/>
                  <a:ea typeface="+mn-lt"/>
                  <a:cs typeface="Arial"/>
                </a:rPr>
              </a:br>
              <a:r>
                <a:rPr lang="pt-BR" sz="1050" kern="1200" dirty="0">
                  <a:solidFill>
                    <a:schemeClr val="bg1"/>
                  </a:solidFill>
                  <a:latin typeface="Maven Pro" panose="020B0604020202020204" charset="0"/>
                  <a:ea typeface="+mn-lt"/>
                  <a:cs typeface="Arial"/>
                </a:rPr>
                <a:t>-MCAR</a:t>
              </a:r>
            </a:p>
          </p:txBody>
        </p:sp>
      </p:grpSp>
      <p:sp>
        <p:nvSpPr>
          <p:cNvPr id="47" name="Oval 29">
            <a:extLst>
              <a:ext uri="{FF2B5EF4-FFF2-40B4-BE49-F238E27FC236}">
                <a16:creationId xmlns:a16="http://schemas.microsoft.com/office/drawing/2014/main" id="{E33FE60D-A981-B7CA-5483-FB238EC695AA}"/>
              </a:ext>
            </a:extLst>
          </p:cNvPr>
          <p:cNvSpPr/>
          <p:nvPr>
            <p:custDataLst>
              <p:tags r:id="rId4"/>
            </p:custDataLst>
          </p:nvPr>
        </p:nvSpPr>
        <p:spPr>
          <a:xfrm>
            <a:off x="2700304" y="3083162"/>
            <a:ext cx="546380" cy="546629"/>
          </a:xfrm>
          <a:prstGeom prst="ellipse">
            <a:avLst/>
          </a:prstGeom>
          <a:solidFill>
            <a:srgbClr val="FF99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spcBef>
                <a:spcPct val="0"/>
              </a:spcBef>
              <a:spcAft>
                <a:spcPct val="0"/>
              </a:spcAft>
              <a:buClrTx/>
              <a:defRPr/>
            </a:pPr>
            <a:r>
              <a:rPr lang="en-US" sz="1000" kern="1200" dirty="0" err="1">
                <a:solidFill>
                  <a:schemeClr val="bg2"/>
                </a:solidFill>
                <a:latin typeface="Maven Pro" panose="020B0604020202020204" charset="0"/>
                <a:cs typeface="Arial"/>
              </a:rPr>
              <a:t>Apriori</a:t>
            </a:r>
            <a:endParaRPr lang="en-US" sz="1000" kern="1200" dirty="0">
              <a:solidFill>
                <a:schemeClr val="bg2"/>
              </a:solidFill>
              <a:latin typeface="Maven Pro" panose="020B0604020202020204" charset="0"/>
              <a:cs typeface="Arial"/>
            </a:endParaRPr>
          </a:p>
        </p:txBody>
      </p:sp>
    </p:spTree>
    <p:extLst>
      <p:ext uri="{BB962C8B-B14F-4D97-AF65-F5344CB8AC3E}">
        <p14:creationId xmlns:p14="http://schemas.microsoft.com/office/powerpoint/2010/main" val="477488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81318645-DDAF-8695-D73C-1D54228A5BD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8" name="Objekt 7" hidden="1">
                        <a:extLst>
                          <a:ext uri="{FF2B5EF4-FFF2-40B4-BE49-F238E27FC236}">
                            <a16:creationId xmlns:a16="http://schemas.microsoft.com/office/drawing/2014/main" id="{81318645-DDAF-8695-D73C-1D54228A5B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Grafik 5">
            <a:extLst>
              <a:ext uri="{FF2B5EF4-FFF2-40B4-BE49-F238E27FC236}">
                <a16:creationId xmlns:a16="http://schemas.microsoft.com/office/drawing/2014/main" id="{B31C40E7-88F0-51FC-668C-ED16234DA2A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570" b="99093" l="9958" r="89902">
                        <a14:foregroundMark x1="27209" y1="25389" x2="38008" y2="67876"/>
                        <a14:foregroundMark x1="31136" y1="42487" x2="28471" y2="93782"/>
                        <a14:foregroundMark x1="45021" y1="76036" x2="75877" y2="89249"/>
                        <a14:foregroundMark x1="75877" y1="89249" x2="76297" y2="89249"/>
                        <a14:foregroundMark x1="77560" y1="92617" x2="21318" y2="93653"/>
                        <a14:foregroundMark x1="19074" y1="86658" x2="57924" y2="81477"/>
                        <a14:foregroundMark x1="84993" y1="93394" x2="50491" y2="91969"/>
                        <a14:foregroundMark x1="50491" y1="91969" x2="50491" y2="91969"/>
                        <a14:foregroundMark x1="68163" y1="10363" x2="69986" y2="8161"/>
                        <a14:foregroundMark x1="79944" y1="28886" x2="76438" y2="34974"/>
                        <a14:foregroundMark x1="68303" y1="7513" x2="68583" y2="6995"/>
                        <a14:foregroundMark x1="71669" y1="6347" x2="70968" y2="7254"/>
                        <a14:foregroundMark x1="69986" y1="5570" x2="69986" y2="5570"/>
                        <a14:foregroundMark x1="21038" y1="27332" x2="18233" y2="31218"/>
                        <a14:foregroundMark x1="20056" y1="31218" x2="18093" y2="30829"/>
                        <a14:foregroundMark x1="20617" y1="31218" x2="16690" y2="31218"/>
                        <a14:foregroundMark x1="18794" y1="77591" x2="18794" y2="96503"/>
                        <a14:foregroundMark x1="17532" y1="76295" x2="16269" y2="76295"/>
                        <a14:foregroundMark x1="83310" y1="88472" x2="84292" y2="98964"/>
                        <a14:foregroundMark x1="86957" y1="87176" x2="86957" y2="87176"/>
                        <a14:foregroundMark x1="86536" y1="87824" x2="86536" y2="87824"/>
                        <a14:foregroundMark x1="85835" y1="91321" x2="85133" y2="99093"/>
                        <a14:foregroundMark x1="84712" y1="64637" x2="84712" y2="64637"/>
                        <a14:foregroundMark x1="85133" y1="64767" x2="85133" y2="64767"/>
                        <a14:foregroundMark x1="85554" y1="65415" x2="85554" y2="65415"/>
                        <a14:foregroundMark x1="86396" y1="93523" x2="86396" y2="93523"/>
                        <a14:foregroundMark x1="86396" y1="94689" x2="86396" y2="94689"/>
                        <a14:foregroundMark x1="86536" y1="94689" x2="86536" y2="94689"/>
                        <a14:foregroundMark x1="15568" y1="92098" x2="15568" y2="92098"/>
                        <a14:foregroundMark x1="21599" y1="45207" x2="21599" y2="45207"/>
                        <a14:foregroundMark x1="20898" y1="45207" x2="20898" y2="45207"/>
                        <a14:foregroundMark x1="16410" y1="59197" x2="16550" y2="56347"/>
                        <a14:foregroundMark x1="16690" y1="58031" x2="16550" y2="54663"/>
                        <a14:foregroundMark x1="15428" y1="76166" x2="15428" y2="76166"/>
                        <a14:foregroundMark x1="15708" y1="85363" x2="15708" y2="85363"/>
                        <a14:foregroundMark x1="14586" y1="90415" x2="14586" y2="92617"/>
                        <a14:foregroundMark x1="20898" y1="36140" x2="20898" y2="36140"/>
                        <a14:foregroundMark x1="20337" y1="36269" x2="20337" y2="36269"/>
                      </a14:backgroundRemoval>
                    </a14:imgEffect>
                  </a14:imgLayer>
                </a14:imgProps>
              </a:ext>
            </a:extLst>
          </a:blip>
          <a:stretch>
            <a:fillRect/>
          </a:stretch>
        </p:blipFill>
        <p:spPr>
          <a:xfrm>
            <a:off x="3651097" y="3149288"/>
            <a:ext cx="1841805" cy="1994212"/>
          </a:xfrm>
          <a:prstGeom prst="rect">
            <a:avLst/>
          </a:prstGeom>
        </p:spPr>
      </p:pic>
      <p:sp>
        <p:nvSpPr>
          <p:cNvPr id="12" name="Google Shape;465;p26">
            <a:extLst>
              <a:ext uri="{FF2B5EF4-FFF2-40B4-BE49-F238E27FC236}">
                <a16:creationId xmlns:a16="http://schemas.microsoft.com/office/drawing/2014/main" id="{993FD2C6-9FA8-1380-0164-DFB443C56B4C}"/>
              </a:ext>
            </a:extLst>
          </p:cNvPr>
          <p:cNvSpPr txBox="1">
            <a:spLocks/>
          </p:cNvSpPr>
          <p:nvPr/>
        </p:nvSpPr>
        <p:spPr>
          <a:xfrm>
            <a:off x="597375" y="106352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latin typeface="Maven Pro" panose="020B0604020202020204" charset="0"/>
              </a:rPr>
              <a:t>Wissenschaftliche</a:t>
            </a:r>
            <a:r>
              <a:rPr lang="en-US" dirty="0">
                <a:solidFill>
                  <a:schemeClr val="bg1"/>
                </a:solidFill>
                <a:latin typeface="Maven Pro" panose="020B0604020202020204" charset="0"/>
              </a:rPr>
              <a:t> Werke </a:t>
            </a:r>
            <a:r>
              <a:rPr lang="en-US" dirty="0" err="1">
                <a:solidFill>
                  <a:schemeClr val="bg1"/>
                </a:solidFill>
                <a:latin typeface="Maven Pro" panose="020B0604020202020204" charset="0"/>
              </a:rPr>
              <a:t>als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Grundlagen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zum</a:t>
            </a:r>
            <a:r>
              <a:rPr lang="en-US" dirty="0">
                <a:solidFill>
                  <a:schemeClr val="bg1"/>
                </a:solidFill>
                <a:latin typeface="Maven Pro" panose="020B0604020202020204" charset="0"/>
              </a:rPr>
              <a:t> Thema Market Basket Analysis:</a:t>
            </a:r>
          </a:p>
          <a:p>
            <a:endParaRPr lang="en-US" dirty="0">
              <a:solidFill>
                <a:schemeClr val="bg1"/>
              </a:solidFill>
              <a:latin typeface="Maven Pro" panose="020B0604020202020204" charset="0"/>
            </a:endParaRPr>
          </a:p>
          <a:p>
            <a:pPr marL="457200" indent="-304800">
              <a:spcBef>
                <a:spcPts val="600"/>
              </a:spcBef>
              <a:buClr>
                <a:schemeClr val="lt1"/>
              </a:buClr>
              <a:buSzPts val="1200"/>
              <a:buFont typeface="Maven Pro"/>
              <a:buAutoNum type="arabicPeriod"/>
            </a:pPr>
            <a:r>
              <a:rPr lang="en-US" sz="1000" dirty="0">
                <a:solidFill>
                  <a:schemeClr val="bg1"/>
                </a:solidFill>
                <a:latin typeface="Maven Pro" panose="020B0604020202020204" charset="0"/>
              </a:rPr>
              <a:t>Alcan, D., </a:t>
            </a:r>
            <a:r>
              <a:rPr lang="en-US" sz="1000" dirty="0" err="1">
                <a:solidFill>
                  <a:schemeClr val="bg1"/>
                </a:solidFill>
                <a:latin typeface="Maven Pro" panose="020B0604020202020204" charset="0"/>
              </a:rPr>
              <a:t>Ozdemir</a:t>
            </a:r>
            <a:r>
              <a:rPr lang="en-US" sz="1000" dirty="0">
                <a:solidFill>
                  <a:schemeClr val="bg1"/>
                </a:solidFill>
                <a:latin typeface="Maven Pro" panose="020B0604020202020204" charset="0"/>
              </a:rPr>
              <a:t>, K., </a:t>
            </a:r>
            <a:r>
              <a:rPr lang="en-US" sz="1000" dirty="0" err="1">
                <a:solidFill>
                  <a:schemeClr val="bg1"/>
                </a:solidFill>
                <a:latin typeface="Maven Pro" panose="020B0604020202020204" charset="0"/>
              </a:rPr>
              <a:t>Ozkan</a:t>
            </a:r>
            <a:r>
              <a:rPr lang="en-US" sz="1000" dirty="0">
                <a:solidFill>
                  <a:schemeClr val="bg1"/>
                </a:solidFill>
                <a:latin typeface="Maven Pro" panose="020B0604020202020204" charset="0"/>
              </a:rPr>
              <a:t>, B., </a:t>
            </a:r>
            <a:r>
              <a:rPr lang="en-US" sz="1000" dirty="0" err="1">
                <a:solidFill>
                  <a:schemeClr val="bg1"/>
                </a:solidFill>
                <a:latin typeface="Maven Pro" panose="020B0604020202020204" charset="0"/>
              </a:rPr>
              <a:t>Mucan</a:t>
            </a:r>
            <a:r>
              <a:rPr lang="en-US" sz="1000" dirty="0">
                <a:solidFill>
                  <a:schemeClr val="bg1"/>
                </a:solidFill>
                <a:latin typeface="Maven Pro" panose="020B0604020202020204" charset="0"/>
              </a:rPr>
              <a:t>, A.Y., </a:t>
            </a:r>
            <a:r>
              <a:rPr lang="en-US" sz="1000" dirty="0" err="1">
                <a:solidFill>
                  <a:schemeClr val="bg1"/>
                </a:solidFill>
                <a:latin typeface="Maven Pro" panose="020B0604020202020204" charset="0"/>
              </a:rPr>
              <a:t>Ozcan</a:t>
            </a:r>
            <a:r>
              <a:rPr lang="en-US" sz="1000" dirty="0">
                <a:solidFill>
                  <a:schemeClr val="bg1"/>
                </a:solidFill>
                <a:latin typeface="Maven Pro" panose="020B0604020202020204" charset="0"/>
              </a:rPr>
              <a:t>, T. (</a:t>
            </a:r>
            <a:r>
              <a:rPr lang="en-US" sz="1000" b="1" dirty="0">
                <a:solidFill>
                  <a:srgbClr val="00CFCC"/>
                </a:solidFill>
                <a:latin typeface="Maven Pro" panose="020B0604020202020204" charset="0"/>
              </a:rPr>
              <a:t>2023</a:t>
            </a:r>
            <a:r>
              <a:rPr lang="en-US" sz="1000" dirty="0">
                <a:solidFill>
                  <a:schemeClr val="bg1"/>
                </a:solidFill>
                <a:latin typeface="Maven Pro" panose="020B0604020202020204" charset="0"/>
              </a:rPr>
              <a:t>). </a:t>
            </a:r>
            <a:r>
              <a:rPr lang="en-US" sz="1000" b="1" dirty="0">
                <a:solidFill>
                  <a:schemeClr val="bg1"/>
                </a:solidFill>
                <a:latin typeface="Maven Pro" panose="020B0604020202020204" charset="0"/>
              </a:rPr>
              <a:t>A Comparative Analysis of </a:t>
            </a:r>
            <a:r>
              <a:rPr lang="en-US" sz="1000" b="1" dirty="0" err="1">
                <a:solidFill>
                  <a:schemeClr val="bg1"/>
                </a:solidFill>
                <a:latin typeface="Maven Pro" panose="020B0604020202020204" charset="0"/>
              </a:rPr>
              <a:t>Apriori</a:t>
            </a:r>
            <a:r>
              <a:rPr lang="en-US" sz="1000" b="1" dirty="0">
                <a:solidFill>
                  <a:schemeClr val="bg1"/>
                </a:solidFill>
                <a:latin typeface="Maven Pro" panose="020B0604020202020204" charset="0"/>
              </a:rPr>
              <a:t> and FP-Growth Algorithms for Market Basket Analysis Using Multi-level Association Rule Mining</a:t>
            </a:r>
            <a:r>
              <a:rPr lang="en-US" sz="1000" dirty="0">
                <a:solidFill>
                  <a:schemeClr val="bg1"/>
                </a:solidFill>
                <a:latin typeface="Maven Pro" panose="020B0604020202020204" charset="0"/>
              </a:rPr>
              <a:t>. In: </a:t>
            </a:r>
            <a:r>
              <a:rPr lang="en-US" sz="1000" dirty="0" err="1">
                <a:solidFill>
                  <a:schemeClr val="bg1"/>
                </a:solidFill>
                <a:latin typeface="Maven Pro" panose="020B0604020202020204" charset="0"/>
              </a:rPr>
              <a:t>Calisir</a:t>
            </a:r>
            <a:r>
              <a:rPr lang="en-US" sz="1000" dirty="0">
                <a:solidFill>
                  <a:schemeClr val="bg1"/>
                </a:solidFill>
                <a:latin typeface="Maven Pro" panose="020B0604020202020204" charset="0"/>
              </a:rPr>
              <a:t>, F., </a:t>
            </a:r>
            <a:r>
              <a:rPr lang="en-US" sz="1000" dirty="0" err="1">
                <a:solidFill>
                  <a:schemeClr val="bg1"/>
                </a:solidFill>
                <a:latin typeface="Maven Pro" panose="020B0604020202020204" charset="0"/>
              </a:rPr>
              <a:t>Durucu</a:t>
            </a:r>
            <a:r>
              <a:rPr lang="en-US" sz="1000" dirty="0">
                <a:solidFill>
                  <a:schemeClr val="bg1"/>
                </a:solidFill>
                <a:latin typeface="Maven Pro" panose="020B0604020202020204" charset="0"/>
              </a:rPr>
              <a:t>, M. (eds) Industrial Engineering in the Covid-19 Era. GJCIE 2022. Lecture Notes in Management and Industrial Engineering. Springer, Cham. </a:t>
            </a:r>
            <a:r>
              <a:rPr lang="en-US" sz="1000" dirty="0">
                <a:solidFill>
                  <a:schemeClr val="bg1"/>
                </a:solidFill>
                <a:latin typeface="Maven Pro" panose="020B0604020202020204" charset="0"/>
                <a:hlinkClick r:id="rId7"/>
              </a:rPr>
              <a:t>https://doi.org/10.1007/978-3-031-25847-3_13</a:t>
            </a:r>
            <a:r>
              <a:rPr lang="en-US" sz="1000" dirty="0">
                <a:solidFill>
                  <a:schemeClr val="bg1"/>
                </a:solidFill>
                <a:latin typeface="Maven Pro" panose="020B0604020202020204" charset="0"/>
              </a:rPr>
              <a:t>.</a:t>
            </a:r>
          </a:p>
          <a:p>
            <a:pPr marL="457200" indent="-304800">
              <a:spcBef>
                <a:spcPts val="600"/>
              </a:spcBef>
              <a:buClr>
                <a:schemeClr val="lt1"/>
              </a:buClr>
              <a:buSzPts val="1200"/>
              <a:buFont typeface="Maven Pro"/>
              <a:buAutoNum type="arabicPeriod"/>
            </a:pPr>
            <a:r>
              <a:rPr lang="en-US" sz="1000" dirty="0">
                <a:solidFill>
                  <a:schemeClr val="bg1"/>
                </a:solidFill>
                <a:latin typeface="Maven Pro" panose="020B0604020202020204" charset="0"/>
              </a:rPr>
              <a:t>Ansari, S. Y. </a:t>
            </a:r>
            <a:r>
              <a:rPr lang="de-DE" sz="1000" b="1" dirty="0">
                <a:solidFill>
                  <a:srgbClr val="00CFCC"/>
                </a:solidFill>
                <a:latin typeface="Maven Pro" panose="020B0604020202020204" charset="0"/>
              </a:rPr>
              <a:t>(</a:t>
            </a:r>
            <a:r>
              <a:rPr lang="en-US" sz="1000" b="1" dirty="0">
                <a:solidFill>
                  <a:srgbClr val="00CFCC"/>
                </a:solidFill>
                <a:latin typeface="Maven Pro" panose="020B0604020202020204" charset="0"/>
              </a:rPr>
              <a:t>2019).</a:t>
            </a:r>
            <a:r>
              <a:rPr lang="en-US" sz="1000" b="1" dirty="0">
                <a:solidFill>
                  <a:schemeClr val="bg1"/>
                </a:solidFill>
                <a:latin typeface="Maven Pro" panose="020B0604020202020204" charset="0"/>
              </a:rPr>
              <a:t> Market Basket Analysis Trend Analysis of Association rules in different time periods. </a:t>
            </a:r>
            <a:r>
              <a:rPr lang="en-US" sz="1000" dirty="0">
                <a:solidFill>
                  <a:schemeClr val="bg1"/>
                </a:solidFill>
                <a:latin typeface="Maven Pro" panose="020B0604020202020204" charset="0"/>
              </a:rPr>
              <a:t>NOVA IMS </a:t>
            </a:r>
            <a:r>
              <a:rPr lang="en-US" sz="1000" dirty="0">
                <a:solidFill>
                  <a:schemeClr val="bg1"/>
                </a:solidFill>
                <a:latin typeface="Maven Pro" panose="020B0604020202020204" charset="0"/>
                <a:hlinkClick r:id="rId8">
                  <a:extLst>
                    <a:ext uri="{A12FA001-AC4F-418D-AE19-62706E023703}">
                      <ahyp:hlinkClr xmlns:ahyp="http://schemas.microsoft.com/office/drawing/2018/hyperlinkcolor" val="tx"/>
                    </a:ext>
                  </a:extLst>
                </a:hlinkClick>
              </a:rPr>
              <a:t>https://run.unl.pt/bitstream/10362/80955/1/TEGI0458.pdf</a:t>
            </a:r>
            <a:r>
              <a:rPr lang="en-US" sz="1000" dirty="0">
                <a:solidFill>
                  <a:schemeClr val="bg1"/>
                </a:solidFill>
                <a:latin typeface="Maven Pro" panose="020B0604020202020204" charset="0"/>
              </a:rPr>
              <a:t>.</a:t>
            </a:r>
          </a:p>
          <a:p>
            <a:pPr marL="457200" indent="-304800">
              <a:spcBef>
                <a:spcPts val="600"/>
              </a:spcBef>
              <a:buClr>
                <a:schemeClr val="lt1"/>
              </a:buClr>
              <a:buSzPts val="1200"/>
              <a:buFont typeface="Maven Pro"/>
              <a:buAutoNum type="arabicPeriod"/>
            </a:pPr>
            <a:r>
              <a:rPr lang="en-US" sz="1000" dirty="0" err="1">
                <a:solidFill>
                  <a:schemeClr val="bg1"/>
                </a:solidFill>
                <a:latin typeface="Maven Pro" panose="020B0604020202020204" charset="0"/>
              </a:rPr>
              <a:t>Sammut</a:t>
            </a:r>
            <a:r>
              <a:rPr lang="en-US" sz="1000" dirty="0">
                <a:solidFill>
                  <a:schemeClr val="bg1"/>
                </a:solidFill>
                <a:latin typeface="Maven Pro" panose="020B0604020202020204" charset="0"/>
              </a:rPr>
              <a:t>, C., Webb, G.I. (eds) (</a:t>
            </a:r>
            <a:r>
              <a:rPr lang="en-US" sz="1000" b="1" dirty="0">
                <a:solidFill>
                  <a:srgbClr val="00CFCC"/>
                </a:solidFill>
                <a:latin typeface="Maven Pro" panose="020B0604020202020204" charset="0"/>
              </a:rPr>
              <a:t>2017</a:t>
            </a:r>
            <a:r>
              <a:rPr lang="en-US" sz="1000" dirty="0">
                <a:solidFill>
                  <a:schemeClr val="bg1"/>
                </a:solidFill>
                <a:latin typeface="Maven Pro" panose="020B0604020202020204" charset="0"/>
              </a:rPr>
              <a:t>) </a:t>
            </a:r>
            <a:r>
              <a:rPr lang="en-US" sz="1000" b="1" dirty="0">
                <a:solidFill>
                  <a:schemeClr val="bg1"/>
                </a:solidFill>
                <a:latin typeface="Maven Pro" panose="020B0604020202020204" charset="0"/>
              </a:rPr>
              <a:t>Encyclopedia of Machine Learning and Data Mining: Market Basket Analysis </a:t>
            </a:r>
            <a:r>
              <a:rPr lang="en-US" sz="1000" dirty="0">
                <a:solidFill>
                  <a:schemeClr val="bg1"/>
                </a:solidFill>
                <a:latin typeface="Maven Pro" panose="020B0604020202020204" charset="0"/>
              </a:rPr>
              <a:t>Springer, Boston, MA. </a:t>
            </a:r>
            <a:r>
              <a:rPr lang="en-US" sz="1000" dirty="0">
                <a:solidFill>
                  <a:schemeClr val="bg1"/>
                </a:solidFill>
                <a:latin typeface="Maven Pro" panose="020B0604020202020204" charset="0"/>
                <a:hlinkClick r:id="rId9"/>
              </a:rPr>
              <a:t>https://doi.org/10.1007/978-1-4899-7687-1_100284</a:t>
            </a:r>
            <a:r>
              <a:rPr lang="en-US" sz="1000" dirty="0">
                <a:solidFill>
                  <a:schemeClr val="bg1"/>
                </a:solidFill>
                <a:latin typeface="Maven Pro" panose="020B0604020202020204" charset="0"/>
              </a:rPr>
              <a:t>.</a:t>
            </a:r>
          </a:p>
          <a:p>
            <a:pPr marL="457200" indent="-304800">
              <a:spcBef>
                <a:spcPts val="600"/>
              </a:spcBef>
              <a:buClr>
                <a:schemeClr val="lt1"/>
              </a:buClr>
              <a:buSzPts val="1200"/>
              <a:buFont typeface="Maven Pro"/>
              <a:buAutoNum type="arabicPeriod"/>
            </a:pPr>
            <a:r>
              <a:rPr lang="en-US" sz="1000" dirty="0">
                <a:solidFill>
                  <a:schemeClr val="bg1"/>
                </a:solidFill>
                <a:latin typeface="Maven Pro" panose="020B0604020202020204" charset="0"/>
              </a:rPr>
              <a:t>Kurniawan, F., </a:t>
            </a:r>
            <a:r>
              <a:rPr lang="en-US" sz="1000" dirty="0" err="1">
                <a:solidFill>
                  <a:schemeClr val="bg1"/>
                </a:solidFill>
                <a:latin typeface="Maven Pro" panose="020B0604020202020204" charset="0"/>
              </a:rPr>
              <a:t>Umayah</a:t>
            </a:r>
            <a:r>
              <a:rPr lang="en-US" sz="1000" dirty="0">
                <a:solidFill>
                  <a:schemeClr val="bg1"/>
                </a:solidFill>
                <a:latin typeface="Maven Pro" panose="020B0604020202020204" charset="0"/>
              </a:rPr>
              <a:t>, B. Hammad, J. Nugroho, S. </a:t>
            </a:r>
            <a:r>
              <a:rPr lang="en-US" sz="1000" dirty="0" err="1">
                <a:solidFill>
                  <a:schemeClr val="bg1"/>
                </a:solidFill>
                <a:latin typeface="Maven Pro" panose="020B0604020202020204" charset="0"/>
              </a:rPr>
              <a:t>Hariadi</a:t>
            </a:r>
            <a:r>
              <a:rPr lang="en-US" sz="1000" dirty="0">
                <a:solidFill>
                  <a:schemeClr val="bg1"/>
                </a:solidFill>
                <a:latin typeface="Maven Pro" panose="020B0604020202020204" charset="0"/>
              </a:rPr>
              <a:t>, M. </a:t>
            </a:r>
            <a:r>
              <a:rPr lang="en-US" sz="1000" b="1" dirty="0">
                <a:solidFill>
                  <a:srgbClr val="00CFCC"/>
                </a:solidFill>
                <a:latin typeface="Maven Pro" panose="020B0604020202020204" charset="0"/>
              </a:rPr>
              <a:t>(2017)</a:t>
            </a:r>
            <a:r>
              <a:rPr lang="en-US" sz="1000" b="1" dirty="0">
                <a:solidFill>
                  <a:schemeClr val="bg1"/>
                </a:solidFill>
                <a:latin typeface="Maven Pro" panose="020B0604020202020204" charset="0"/>
              </a:rPr>
              <a:t> Market Basket Analysis to Identify Customer Behaviors  by Way of Transaction Dat. </a:t>
            </a:r>
            <a:r>
              <a:rPr lang="en-US" sz="1000" dirty="0">
                <a:solidFill>
                  <a:schemeClr val="bg1"/>
                </a:solidFill>
                <a:latin typeface="Maven Pro" panose="020B0604020202020204" charset="0"/>
              </a:rPr>
              <a:t>CC BY-S. </a:t>
            </a:r>
            <a:r>
              <a:rPr lang="en-US" sz="1000" dirty="0">
                <a:solidFill>
                  <a:schemeClr val="bg1"/>
                </a:solidFill>
                <a:latin typeface="Maven Pro" panose="020B0604020202020204" charset="0"/>
                <a:hlinkClick r:id="rId10">
                  <a:extLst>
                    <a:ext uri="{A12FA001-AC4F-418D-AE19-62706E023703}">
                      <ahyp:hlinkClr xmlns:ahyp="http://schemas.microsoft.com/office/drawing/2018/hyperlinkcolor" val="tx"/>
                    </a:ext>
                  </a:extLst>
                </a:hlinkClick>
              </a:rPr>
              <a:t>https://www.researchgate.net/publication/322161863_Market_Basket_Analysis_to_Identify_Customer_Behaviours_by_Way_of_Transaction_Data</a:t>
            </a:r>
            <a:r>
              <a:rPr lang="en-US" sz="1000" dirty="0">
                <a:solidFill>
                  <a:schemeClr val="bg1"/>
                </a:solidFill>
                <a:latin typeface="Maven Pro" panose="020B0604020202020204" charset="0"/>
              </a:rPr>
              <a:t>.</a:t>
            </a:r>
          </a:p>
          <a:p>
            <a:pPr marL="457200" indent="-304800">
              <a:spcBef>
                <a:spcPts val="600"/>
              </a:spcBef>
              <a:buClr>
                <a:schemeClr val="lt1"/>
              </a:buClr>
              <a:buSzPts val="1200"/>
              <a:buFont typeface="Maven Pro"/>
              <a:buAutoNum type="arabicPeriod"/>
            </a:pPr>
            <a:r>
              <a:rPr lang="en-US" sz="1000" dirty="0">
                <a:solidFill>
                  <a:schemeClr val="bg1"/>
                </a:solidFill>
                <a:latin typeface="Maven Pro" panose="020B0604020202020204" charset="0"/>
              </a:rPr>
              <a:t>S. Brin, R. Motwani, J. D. Ullman, and S. </a:t>
            </a:r>
            <a:r>
              <a:rPr lang="en-US" sz="1000" dirty="0" err="1">
                <a:solidFill>
                  <a:schemeClr val="bg1"/>
                </a:solidFill>
                <a:latin typeface="Maven Pro" panose="020B0604020202020204" charset="0"/>
              </a:rPr>
              <a:t>Tsur</a:t>
            </a:r>
            <a:r>
              <a:rPr lang="en-US" sz="1000" dirty="0">
                <a:solidFill>
                  <a:schemeClr val="bg1"/>
                </a:solidFill>
                <a:latin typeface="Maven Pro" panose="020B0604020202020204" charset="0"/>
              </a:rPr>
              <a:t>. (</a:t>
            </a:r>
            <a:r>
              <a:rPr lang="en-US" sz="1000" b="1" dirty="0">
                <a:solidFill>
                  <a:srgbClr val="00CFCC"/>
                </a:solidFill>
                <a:latin typeface="Maven Pro" panose="020B0604020202020204" charset="0"/>
              </a:rPr>
              <a:t>1997</a:t>
            </a:r>
            <a:r>
              <a:rPr lang="en-US" sz="1000" dirty="0">
                <a:solidFill>
                  <a:schemeClr val="bg1"/>
                </a:solidFill>
                <a:latin typeface="Maven Pro" panose="020B0604020202020204" charset="0"/>
              </a:rPr>
              <a:t>): </a:t>
            </a:r>
            <a:r>
              <a:rPr lang="en-US" sz="1000" b="1" dirty="0">
                <a:solidFill>
                  <a:schemeClr val="bg1"/>
                </a:solidFill>
                <a:latin typeface="Maven Pro" panose="020B0604020202020204" charset="0"/>
              </a:rPr>
              <a:t>Dynamic itemset counting and implication rules for market basket data</a:t>
            </a:r>
            <a:r>
              <a:rPr lang="en-US" sz="1000" dirty="0">
                <a:solidFill>
                  <a:schemeClr val="bg1"/>
                </a:solidFill>
                <a:latin typeface="Maven Pro" panose="020B0604020202020204" charset="0"/>
              </a:rPr>
              <a:t>. In Proceedings of the 1997 ACM SIGMOD international conference on Management of data, pages 255–264, 1997.</a:t>
            </a:r>
          </a:p>
          <a:p>
            <a:pPr marL="457200" indent="-304800">
              <a:spcBef>
                <a:spcPts val="600"/>
              </a:spcBef>
              <a:buClr>
                <a:schemeClr val="lt1"/>
              </a:buClr>
              <a:buSzPts val="1200"/>
              <a:buFont typeface="Maven Pro"/>
              <a:buAutoNum type="arabicPeriod"/>
            </a:pPr>
            <a:r>
              <a:rPr lang="en-US" sz="1000" dirty="0">
                <a:solidFill>
                  <a:schemeClr val="bg1"/>
                </a:solidFill>
                <a:latin typeface="Maven Pro" panose="020B0604020202020204" charset="0"/>
              </a:rPr>
              <a:t>Agrawal, R., &amp; Srikant, R. (</a:t>
            </a:r>
            <a:r>
              <a:rPr lang="en-US" sz="1000" b="1" dirty="0">
                <a:solidFill>
                  <a:srgbClr val="00CFCC"/>
                </a:solidFill>
                <a:latin typeface="Maven Pro" panose="020B0604020202020204" charset="0"/>
              </a:rPr>
              <a:t>1994</a:t>
            </a:r>
            <a:r>
              <a:rPr lang="en-US" sz="1000" dirty="0">
                <a:solidFill>
                  <a:schemeClr val="bg1"/>
                </a:solidFill>
                <a:latin typeface="Maven Pro" panose="020B0604020202020204" charset="0"/>
              </a:rPr>
              <a:t>): </a:t>
            </a:r>
            <a:r>
              <a:rPr lang="en-US" sz="1000" b="1" dirty="0">
                <a:solidFill>
                  <a:schemeClr val="bg1"/>
                </a:solidFill>
                <a:latin typeface="Maven Pro" panose="020B0604020202020204" charset="0"/>
              </a:rPr>
              <a:t>Fast algorithms for mining association rules in large databases</a:t>
            </a:r>
            <a:r>
              <a:rPr lang="en-US" sz="1000" dirty="0">
                <a:solidFill>
                  <a:schemeClr val="bg1"/>
                </a:solidFill>
                <a:latin typeface="Maven Pro" panose="020B0604020202020204" charset="0"/>
              </a:rPr>
              <a:t>. In Proceedings of the 20th international conference on Very large data bases (pp. 487-499).</a:t>
            </a:r>
          </a:p>
          <a:p>
            <a:pPr marL="457200" indent="-304800">
              <a:spcBef>
                <a:spcPts val="600"/>
              </a:spcBef>
              <a:buClr>
                <a:schemeClr val="lt1"/>
              </a:buClr>
              <a:buSzPts val="1200"/>
              <a:buFont typeface="Maven Pro"/>
              <a:buAutoNum type="arabicPeriod"/>
            </a:pPr>
            <a:r>
              <a:rPr lang="en-US" sz="1000" dirty="0">
                <a:solidFill>
                  <a:schemeClr val="bg1"/>
                </a:solidFill>
                <a:latin typeface="Maven Pro" panose="020B0604020202020204" charset="0"/>
              </a:rPr>
              <a:t>MacQueen, B. (</a:t>
            </a:r>
            <a:r>
              <a:rPr lang="en-US" sz="1000" b="1" dirty="0">
                <a:solidFill>
                  <a:srgbClr val="00CFCC"/>
                </a:solidFill>
                <a:latin typeface="Maven Pro" panose="020B0604020202020204" charset="0"/>
              </a:rPr>
              <a:t>1967</a:t>
            </a:r>
            <a:r>
              <a:rPr lang="en-US" sz="1000" dirty="0">
                <a:solidFill>
                  <a:schemeClr val="bg1"/>
                </a:solidFill>
                <a:latin typeface="Maven Pro" panose="020B0604020202020204" charset="0"/>
              </a:rPr>
              <a:t>): </a:t>
            </a:r>
            <a:r>
              <a:rPr lang="en-US" sz="1000" b="1" dirty="0" err="1">
                <a:solidFill>
                  <a:schemeClr val="bg1"/>
                </a:solidFill>
                <a:latin typeface="Maven Pro" panose="020B0604020202020204" charset="0"/>
              </a:rPr>
              <a:t>JSome</a:t>
            </a:r>
            <a:r>
              <a:rPr lang="en-US" sz="1000" b="1" dirty="0">
                <a:solidFill>
                  <a:schemeClr val="bg1"/>
                </a:solidFill>
                <a:latin typeface="Maven Pro" panose="020B0604020202020204" charset="0"/>
              </a:rPr>
              <a:t> methods for classification and analysis of multivariate observations</a:t>
            </a:r>
            <a:r>
              <a:rPr lang="en-US" sz="1000" dirty="0">
                <a:solidFill>
                  <a:schemeClr val="bg1"/>
                </a:solidFill>
                <a:latin typeface="Maven Pro" panose="020B0604020202020204" charset="0"/>
              </a:rPr>
              <a:t>. In Proceedings of 5-th Berkeley Symposium on Mathematical Statistics and Probability, volume 1, pages 281–297.</a:t>
            </a:r>
          </a:p>
        </p:txBody>
      </p:sp>
      <p:sp>
        <p:nvSpPr>
          <p:cNvPr id="2" name="Titel 1">
            <a:extLst>
              <a:ext uri="{FF2B5EF4-FFF2-40B4-BE49-F238E27FC236}">
                <a16:creationId xmlns:a16="http://schemas.microsoft.com/office/drawing/2014/main" id="{EAD787B6-571C-1D39-B9F2-A8065E03BFA1}"/>
              </a:ext>
            </a:extLst>
          </p:cNvPr>
          <p:cNvSpPr>
            <a:spLocks noGrp="1"/>
          </p:cNvSpPr>
          <p:nvPr>
            <p:ph type="ctrTitle"/>
          </p:nvPr>
        </p:nvSpPr>
        <p:spPr>
          <a:xfrm>
            <a:off x="618824" y="411675"/>
            <a:ext cx="7271142" cy="577800"/>
          </a:xfrm>
        </p:spPr>
        <p:txBody>
          <a:bodyPr vert="horz"/>
          <a:lstStyle/>
          <a:p>
            <a:r>
              <a:rPr lang="de-DE" dirty="0"/>
              <a:t>Domain Exploration – </a:t>
            </a:r>
            <a:r>
              <a:rPr lang="de-DE" dirty="0" err="1"/>
              <a:t>Selection</a:t>
            </a:r>
            <a:r>
              <a:rPr lang="de-DE" dirty="0"/>
              <a:t> </a:t>
            </a:r>
            <a:r>
              <a:rPr lang="de-DE" dirty="0" err="1"/>
              <a:t>of</a:t>
            </a:r>
            <a:r>
              <a:rPr lang="de-DE" dirty="0"/>
              <a:t> </a:t>
            </a:r>
            <a:r>
              <a:rPr lang="de-DE" dirty="0" err="1"/>
              <a:t>algorithm</a:t>
            </a:r>
            <a:endParaRPr lang="de-DE" dirty="0"/>
          </a:p>
        </p:txBody>
      </p:sp>
    </p:spTree>
    <p:extLst>
      <p:ext uri="{BB962C8B-B14F-4D97-AF65-F5344CB8AC3E}">
        <p14:creationId xmlns:p14="http://schemas.microsoft.com/office/powerpoint/2010/main" val="1502915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4068A91-4C7D-3073-107B-F4684A9E2F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B4068A91-4C7D-3073-107B-F4684A9E2F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847D0AF8-9ADF-6C7E-DC73-E227A300C791}"/>
              </a:ext>
            </a:extLst>
          </p:cNvPr>
          <p:cNvSpPr>
            <a:spLocks noGrp="1"/>
          </p:cNvSpPr>
          <p:nvPr>
            <p:ph type="ctrTitle"/>
          </p:nvPr>
        </p:nvSpPr>
        <p:spPr>
          <a:xfrm>
            <a:off x="603584" y="416755"/>
            <a:ext cx="8005843" cy="577800"/>
          </a:xfrm>
        </p:spPr>
        <p:txBody>
          <a:bodyPr/>
          <a:lstStyle/>
          <a:p>
            <a:r>
              <a:rPr lang="de-DE" dirty="0" err="1"/>
              <a:t>Comparison</a:t>
            </a:r>
            <a:r>
              <a:rPr lang="de-DE" dirty="0"/>
              <a:t> </a:t>
            </a:r>
            <a:r>
              <a:rPr lang="de-DE" dirty="0" err="1"/>
              <a:t>of</a:t>
            </a:r>
            <a:r>
              <a:rPr lang="de-DE" dirty="0"/>
              <a:t> Frequent Pattern Mining </a:t>
            </a:r>
            <a:r>
              <a:rPr lang="de-DE" dirty="0" err="1"/>
              <a:t>Algorithms</a:t>
            </a:r>
            <a:endParaRPr lang="de-DE" dirty="0"/>
          </a:p>
        </p:txBody>
      </p:sp>
      <p:graphicFrame>
        <p:nvGraphicFramePr>
          <p:cNvPr id="6" name="Tabelle 6">
            <a:extLst>
              <a:ext uri="{FF2B5EF4-FFF2-40B4-BE49-F238E27FC236}">
                <a16:creationId xmlns:a16="http://schemas.microsoft.com/office/drawing/2014/main" id="{D3A4102F-610E-9ED4-E80F-9C6B3A85590B}"/>
              </a:ext>
            </a:extLst>
          </p:cNvPr>
          <p:cNvGraphicFramePr>
            <a:graphicFrameLocks noGrp="1"/>
          </p:cNvGraphicFramePr>
          <p:nvPr>
            <p:extLst>
              <p:ext uri="{D42A27DB-BD31-4B8C-83A1-F6EECF244321}">
                <p14:modId xmlns:p14="http://schemas.microsoft.com/office/powerpoint/2010/main" val="1415199241"/>
              </p:ext>
            </p:extLst>
          </p:nvPr>
        </p:nvGraphicFramePr>
        <p:xfrm>
          <a:off x="707628" y="907764"/>
          <a:ext cx="8005844" cy="3474474"/>
        </p:xfrm>
        <a:graphic>
          <a:graphicData uri="http://schemas.openxmlformats.org/drawingml/2006/table">
            <a:tbl>
              <a:tblPr firstRow="1" bandRow="1">
                <a:tableStyleId>{E723F757-1103-4035-A6BF-FC693B604208}</a:tableStyleId>
              </a:tblPr>
              <a:tblGrid>
                <a:gridCol w="1072364">
                  <a:extLst>
                    <a:ext uri="{9D8B030D-6E8A-4147-A177-3AD203B41FA5}">
                      <a16:colId xmlns:a16="http://schemas.microsoft.com/office/drawing/2014/main" val="3371099145"/>
                    </a:ext>
                  </a:extLst>
                </a:gridCol>
                <a:gridCol w="1750608">
                  <a:extLst>
                    <a:ext uri="{9D8B030D-6E8A-4147-A177-3AD203B41FA5}">
                      <a16:colId xmlns:a16="http://schemas.microsoft.com/office/drawing/2014/main" val="4137587088"/>
                    </a:ext>
                  </a:extLst>
                </a:gridCol>
                <a:gridCol w="1798320">
                  <a:extLst>
                    <a:ext uri="{9D8B030D-6E8A-4147-A177-3AD203B41FA5}">
                      <a16:colId xmlns:a16="http://schemas.microsoft.com/office/drawing/2014/main" val="1470421591"/>
                    </a:ext>
                  </a:extLst>
                </a:gridCol>
                <a:gridCol w="1894840">
                  <a:extLst>
                    <a:ext uri="{9D8B030D-6E8A-4147-A177-3AD203B41FA5}">
                      <a16:colId xmlns:a16="http://schemas.microsoft.com/office/drawing/2014/main" val="3692932486"/>
                    </a:ext>
                  </a:extLst>
                </a:gridCol>
                <a:gridCol w="1489712">
                  <a:extLst>
                    <a:ext uri="{9D8B030D-6E8A-4147-A177-3AD203B41FA5}">
                      <a16:colId xmlns:a16="http://schemas.microsoft.com/office/drawing/2014/main" val="1575056618"/>
                    </a:ext>
                  </a:extLst>
                </a:gridCol>
              </a:tblGrid>
              <a:tr h="174276">
                <a:tc>
                  <a:txBody>
                    <a:bodyPr/>
                    <a:lstStyle/>
                    <a:p>
                      <a:pPr algn="r"/>
                      <a:endParaRPr lang="de-DE" sz="8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chemeClr val="lt1"/>
                        </a:buClr>
                        <a:buSzPts val="2800"/>
                        <a:buFont typeface="Share Tech"/>
                        <a:buNone/>
                      </a:pPr>
                      <a:r>
                        <a:rPr lang="de-DE" sz="900" b="0" i="0" u="none" strike="noStrike" cap="none" dirty="0">
                          <a:solidFill>
                            <a:schemeClr val="accent1"/>
                          </a:solidFill>
                          <a:latin typeface="Share Tech"/>
                          <a:sym typeface="Share Tech"/>
                        </a:rPr>
                        <a:t>FP-Growth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chemeClr val="lt1"/>
                        </a:buClr>
                        <a:buSzPts val="2800"/>
                        <a:buFont typeface="Share Tech"/>
                        <a:buNone/>
                      </a:pPr>
                      <a:r>
                        <a:rPr lang="de-DE" sz="900" b="0" i="0" u="none" strike="noStrike" cap="none" dirty="0">
                          <a:solidFill>
                            <a:srgbClr val="00CFCC"/>
                          </a:solidFill>
                          <a:latin typeface="Share Tech"/>
                          <a:cs typeface="Arial"/>
                          <a:sym typeface="Arial"/>
                        </a:rPr>
                        <a:t>Apriori</a:t>
                      </a:r>
                      <a:endParaRPr lang="de-DE" sz="900" b="0" i="0" u="none" strike="noStrike" cap="none" dirty="0">
                        <a:solidFill>
                          <a:schemeClr val="accent1"/>
                        </a:solidFill>
                        <a:latin typeface="Share Tech"/>
                        <a:sym typeface="Share Tech"/>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900" b="0" i="0" u="none" strike="noStrike" cap="none" dirty="0" err="1">
                          <a:solidFill>
                            <a:srgbClr val="5EFFFD"/>
                          </a:solidFill>
                          <a:latin typeface="Share Tech"/>
                          <a:cs typeface="Arial"/>
                          <a:sym typeface="Arial"/>
                        </a:rPr>
                        <a:t>Predictive</a:t>
                      </a:r>
                      <a:r>
                        <a:rPr lang="de-DE" sz="900" b="0" i="0" u="none" strike="noStrike" cap="none" dirty="0">
                          <a:solidFill>
                            <a:srgbClr val="5EFFFD"/>
                          </a:solidFill>
                          <a:latin typeface="Share Tech"/>
                          <a:cs typeface="Arial"/>
                          <a:sym typeface="Arial"/>
                        </a:rPr>
                        <a:t> Apriori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900" b="0" i="0" u="none" strike="noStrike" cap="none" dirty="0">
                          <a:solidFill>
                            <a:srgbClr val="FF9973"/>
                          </a:solidFill>
                          <a:latin typeface="Share Tech"/>
                          <a:cs typeface="Arial"/>
                          <a:sym typeface="Arial"/>
                        </a:rPr>
                        <a:t>ASPMS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429192"/>
                  </a:ext>
                </a:extLst>
              </a:tr>
              <a:tr h="456954">
                <a:tc>
                  <a:txBody>
                    <a:bodyPr/>
                    <a:lstStyle/>
                    <a:p>
                      <a:pPr algn="r"/>
                      <a:r>
                        <a:rPr lang="de-DE" sz="900" b="1" dirty="0" err="1">
                          <a:solidFill>
                            <a:schemeClr val="bg1"/>
                          </a:solidFill>
                          <a:latin typeface="Share Tech" panose="020B0604020202020204" charset="0"/>
                        </a:rPr>
                        <a:t>Usage</a:t>
                      </a:r>
                      <a:endParaRPr lang="de-DE" sz="900" b="1" dirty="0">
                        <a:solidFill>
                          <a:schemeClr val="bg1"/>
                        </a:solidFill>
                        <a:latin typeface="Share Tech"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700" dirty="0">
                          <a:solidFill>
                            <a:schemeClr val="bg1"/>
                          </a:solidFill>
                        </a:rPr>
                        <a:t>Association rule mining algorithms, which means they look for patterns or relationships between different attributes in a database</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700" dirty="0">
                          <a:solidFill>
                            <a:schemeClr val="bg1"/>
                          </a:solidFill>
                        </a:rPr>
                        <a:t>Extension of the classical </a:t>
                      </a:r>
                      <a:r>
                        <a:rPr lang="en-US" sz="700" dirty="0" err="1">
                          <a:solidFill>
                            <a:schemeClr val="bg1"/>
                          </a:solidFill>
                        </a:rPr>
                        <a:t>Apriori</a:t>
                      </a:r>
                      <a:r>
                        <a:rPr lang="en-US" sz="700" dirty="0">
                          <a:solidFill>
                            <a:schemeClr val="bg1"/>
                          </a:solidFill>
                        </a:rPr>
                        <a:t> algorithm, which additionally implements a prediction function to predict future data</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Two phases: Association pattern mining phase and sequence pattern mining phase</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66555574"/>
                  </a:ext>
                </a:extLst>
              </a:tr>
              <a:tr h="0">
                <a:tc>
                  <a:txBody>
                    <a:bodyPr/>
                    <a:lstStyle/>
                    <a:p>
                      <a:pPr algn="r"/>
                      <a:r>
                        <a:rPr lang="de-DE" sz="900" b="1" dirty="0" err="1">
                          <a:solidFill>
                            <a:schemeClr val="bg1"/>
                          </a:solidFill>
                          <a:latin typeface="Share Tech" panose="020B0604020202020204" charset="0"/>
                        </a:rPr>
                        <a:t>Technique</a:t>
                      </a:r>
                      <a:endParaRPr lang="de-DE" sz="900" b="1" dirty="0">
                        <a:solidFill>
                          <a:schemeClr val="bg1"/>
                        </a:solidFill>
                        <a:latin typeface="Share Tech"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700" dirty="0">
                          <a:solidFill>
                            <a:schemeClr val="bg1"/>
                          </a:solidFill>
                        </a:rPr>
                        <a:t>Divide and </a:t>
                      </a:r>
                      <a:r>
                        <a:rPr lang="de-DE" sz="700" dirty="0" err="1">
                          <a:solidFill>
                            <a:schemeClr val="bg1"/>
                          </a:solidFill>
                        </a:rPr>
                        <a:t>conquer</a:t>
                      </a:r>
                      <a:r>
                        <a:rPr lang="de-DE" sz="700" dirty="0">
                          <a:solidFill>
                            <a:schemeClr val="bg1"/>
                          </a:solidFill>
                        </a:rPr>
                        <a:t> </a:t>
                      </a:r>
                      <a:r>
                        <a:rPr lang="de-DE" sz="700" dirty="0" err="1">
                          <a:solidFill>
                            <a:schemeClr val="bg1"/>
                          </a:solidFill>
                        </a:rPr>
                        <a:t>using</a:t>
                      </a:r>
                      <a:r>
                        <a:rPr lang="de-DE" sz="700" dirty="0">
                          <a:solidFill>
                            <a:schemeClr val="bg1"/>
                          </a:solidFill>
                        </a:rPr>
                        <a:t> </a:t>
                      </a:r>
                      <a:r>
                        <a:rPr lang="en-US" sz="700" dirty="0">
                          <a:solidFill>
                            <a:schemeClr val="bg1"/>
                          </a:solidFill>
                        </a:rPr>
                        <a:t>Frequent Pattern Tree (FP-Tree), which allows to reduce the number of candidates to be searched in the database</a:t>
                      </a:r>
                    </a:p>
                    <a:p>
                      <a:endParaRPr lang="en-US"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Breadth first search &amp; </a:t>
                      </a:r>
                      <a:r>
                        <a:rPr lang="en-US" sz="700" dirty="0" err="1">
                          <a:solidFill>
                            <a:schemeClr val="bg1"/>
                          </a:solidFill>
                        </a:rPr>
                        <a:t>Apriori</a:t>
                      </a:r>
                      <a:r>
                        <a:rPr lang="en-US" sz="700" dirty="0">
                          <a:solidFill>
                            <a:schemeClr val="bg1"/>
                          </a:solidFill>
                        </a:rPr>
                        <a:t> property (for Pruning): Creation of candidate sets of attribute combinations and subsequent searching of the database for these candidates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Uses historical data to train a model that allows it to make predictions about which attribute combinations will occur frequently in the future. This predictive function can be used to make future decisions</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BSM(Branch Sort Method) using merge sort</a:t>
                      </a:r>
                    </a:p>
                    <a:p>
                      <a:endParaRPr lang="en-US" sz="700" dirty="0">
                        <a:solidFill>
                          <a:schemeClr val="bg1"/>
                        </a:solidFill>
                      </a:endParaRPr>
                    </a:p>
                    <a:p>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7873485"/>
                  </a:ext>
                </a:extLst>
              </a:tr>
              <a:tr h="0">
                <a:tc>
                  <a:txBody>
                    <a:bodyPr/>
                    <a:lstStyle/>
                    <a:p>
                      <a:pPr algn="r"/>
                      <a:r>
                        <a:rPr lang="de-DE" sz="900" b="1" dirty="0">
                          <a:solidFill>
                            <a:schemeClr val="bg1"/>
                          </a:solidFill>
                          <a:latin typeface="Share Tech" panose="020B0604020202020204" charset="0"/>
                        </a:rPr>
                        <a:t>Database Scan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Database is scanned two times only</a:t>
                      </a:r>
                    </a:p>
                    <a:p>
                      <a:endParaRPr lang="en-US"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a:solidFill>
                            <a:schemeClr val="bg1"/>
                          </a:solidFill>
                        </a:rPr>
                        <a:t>Database is scanned for each time a candidate item set is generated</a:t>
                      </a:r>
                      <a:endParaRPr lang="en-US"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chemeClr val="bg1"/>
                          </a:solidFill>
                        </a:rPr>
                        <a:t>Database is scanned for each time a candidate item set is generated</a:t>
                      </a:r>
                      <a:r>
                        <a:rPr lang="de-DE" sz="700" dirty="0">
                          <a:solidFill>
                            <a:schemeClr val="bg1"/>
                          </a:solidFill>
                        </a:rPr>
                        <a:t> + </a:t>
                      </a:r>
                      <a:r>
                        <a:rPr lang="de-DE" sz="700" dirty="0" err="1">
                          <a:solidFill>
                            <a:schemeClr val="bg1"/>
                          </a:solidFill>
                        </a:rPr>
                        <a:t>training</a:t>
                      </a:r>
                      <a:r>
                        <a:rPr lang="de-DE" sz="700" dirty="0">
                          <a:solidFill>
                            <a:schemeClr val="bg1"/>
                          </a:solidFill>
                        </a:rPr>
                        <a:t> a </a:t>
                      </a:r>
                      <a:r>
                        <a:rPr lang="de-DE" sz="700" dirty="0" err="1">
                          <a:solidFill>
                            <a:schemeClr val="bg1"/>
                          </a:solidFill>
                        </a:rPr>
                        <a:t>model</a:t>
                      </a:r>
                      <a:r>
                        <a:rPr lang="de-DE" sz="700" dirty="0">
                          <a:solidFill>
                            <a:schemeClr val="bg1"/>
                          </a:solidFill>
                        </a:rPr>
                        <a:t> </a:t>
                      </a:r>
                      <a:r>
                        <a:rPr lang="de-DE" sz="700" dirty="0" err="1">
                          <a:solidFill>
                            <a:schemeClr val="bg1"/>
                          </a:solidFill>
                        </a:rPr>
                        <a:t>with</a:t>
                      </a:r>
                      <a:r>
                        <a:rPr lang="de-DE" sz="700" dirty="0">
                          <a:solidFill>
                            <a:schemeClr val="bg1"/>
                          </a:solidFill>
                        </a:rPr>
                        <a:t> </a:t>
                      </a:r>
                      <a:r>
                        <a:rPr lang="de-DE" sz="700" dirty="0" err="1">
                          <a:solidFill>
                            <a:schemeClr val="bg1"/>
                          </a:solidFill>
                        </a:rPr>
                        <a:t>historical</a:t>
                      </a:r>
                      <a:r>
                        <a:rPr lang="de-DE" sz="700" dirty="0">
                          <a:solidFill>
                            <a:schemeClr val="bg1"/>
                          </a:solidFill>
                        </a:rPr>
                        <a:t> </a:t>
                      </a:r>
                      <a:r>
                        <a:rPr lang="de-DE" sz="700" dirty="0" err="1">
                          <a:solidFill>
                            <a:schemeClr val="bg1"/>
                          </a:solidFill>
                        </a:rPr>
                        <a:t>data</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Database is scanned only One time</a:t>
                      </a:r>
                    </a:p>
                    <a:p>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1790751"/>
                  </a:ext>
                </a:extLst>
              </a:tr>
              <a:tr h="128556">
                <a:tc>
                  <a:txBody>
                    <a:bodyPr/>
                    <a:lstStyle/>
                    <a:p>
                      <a:pPr algn="r"/>
                      <a:r>
                        <a:rPr lang="de-DE" sz="900" b="1" dirty="0" err="1">
                          <a:solidFill>
                            <a:schemeClr val="bg1"/>
                          </a:solidFill>
                          <a:latin typeface="Share Tech" panose="020B0604020202020204" charset="0"/>
                        </a:rPr>
                        <a:t>Execution</a:t>
                      </a:r>
                      <a:r>
                        <a:rPr lang="de-DE" sz="900" b="1" dirty="0">
                          <a:solidFill>
                            <a:schemeClr val="bg1"/>
                          </a:solidFill>
                          <a:latin typeface="Share Tech" panose="020B0604020202020204" charset="0"/>
                        </a:rPr>
                        <a:t>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Less time as compared to </a:t>
                      </a:r>
                      <a:r>
                        <a:rPr lang="en-US" sz="700" dirty="0" err="1">
                          <a:solidFill>
                            <a:schemeClr val="bg1"/>
                          </a:solidFill>
                        </a:rPr>
                        <a:t>Apriori</a:t>
                      </a:r>
                      <a:r>
                        <a:rPr lang="en-US" sz="700" dirty="0">
                          <a:solidFill>
                            <a:schemeClr val="bg1"/>
                          </a:solidFill>
                        </a:rPr>
                        <a:t> algorithm</a:t>
                      </a:r>
                    </a:p>
                    <a:p>
                      <a:endParaRPr lang="en-US"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Slower than FP-Growth as time is consumed in scanning database for each candidate item set generation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chemeClr val="bg1"/>
                          </a:solidFill>
                        </a:rPr>
                        <a:t>Longest execution 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dirty="0">
                        <a:solidFill>
                          <a:schemeClr val="bg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700" dirty="0">
                          <a:solidFill>
                            <a:schemeClr val="bg1"/>
                          </a:solidFill>
                        </a:rPr>
                        <a:t>Fastest in </a:t>
                      </a:r>
                      <a:r>
                        <a:rPr lang="de-DE" sz="700" dirty="0" err="1">
                          <a:solidFill>
                            <a:schemeClr val="bg1"/>
                          </a:solidFill>
                        </a:rPr>
                        <a:t>this</a:t>
                      </a:r>
                      <a:r>
                        <a:rPr lang="de-DE" sz="700" dirty="0">
                          <a:solidFill>
                            <a:schemeClr val="bg1"/>
                          </a:solidFill>
                        </a:rPr>
                        <a:t> </a:t>
                      </a:r>
                      <a:r>
                        <a:rPr lang="de-DE" sz="700" dirty="0" err="1">
                          <a:solidFill>
                            <a:schemeClr val="bg1"/>
                          </a:solidFill>
                        </a:rPr>
                        <a:t>comparison</a:t>
                      </a:r>
                      <a:endParaRPr lang="de-DE" sz="700" dirty="0">
                        <a:solidFill>
                          <a:schemeClr val="bg1"/>
                        </a:solidFill>
                      </a:endParaRPr>
                    </a:p>
                    <a:p>
                      <a:endParaRPr lang="de-DE" sz="700" dirty="0">
                        <a:solidFill>
                          <a:schemeClr val="bg1"/>
                        </a:solidFill>
                      </a:endParaRPr>
                    </a:p>
                    <a:p>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0342241"/>
                  </a:ext>
                </a:extLst>
              </a:tr>
              <a:tr h="204756">
                <a:tc>
                  <a:txBody>
                    <a:bodyPr/>
                    <a:lstStyle/>
                    <a:p>
                      <a:pPr algn="r"/>
                      <a:r>
                        <a:rPr lang="de-DE" sz="900" b="1" dirty="0" err="1">
                          <a:solidFill>
                            <a:schemeClr val="bg1"/>
                          </a:solidFill>
                          <a:latin typeface="Share Tech" panose="020B0604020202020204" charset="0"/>
                        </a:rPr>
                        <a:t>Drawback</a:t>
                      </a:r>
                      <a:endParaRPr lang="de-DE" sz="900" b="1" dirty="0">
                        <a:solidFill>
                          <a:schemeClr val="bg1"/>
                        </a:solidFill>
                        <a:latin typeface="Share Tech"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FP-Tree is expensive to build and consumes more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a:solidFill>
                            <a:schemeClr val="bg1"/>
                          </a:solidFill>
                        </a:rPr>
                        <a:t>Too many Candidate Itemset. Too many passes over database. Requires large memory space</a:t>
                      </a:r>
                      <a:endParaRPr lang="en-US"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700" dirty="0">
                          <a:solidFill>
                            <a:schemeClr val="bg1"/>
                          </a:solidFill>
                        </a:rPr>
                        <a:t>Slow, </a:t>
                      </a:r>
                      <a:r>
                        <a:rPr lang="en-US" sz="700" dirty="0">
                          <a:solidFill>
                            <a:schemeClr val="bg1"/>
                          </a:solidFill>
                        </a:rPr>
                        <a:t>Presence of outliers or unexpected patterns in the historical data affect the predictive ability of the model and lead to inaccurate predictions</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Strongly increasing resource requirements with increasing data volume</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9065350"/>
                  </a:ext>
                </a:extLst>
              </a:tr>
              <a:tr h="0">
                <a:tc>
                  <a:txBody>
                    <a:bodyPr/>
                    <a:lstStyle/>
                    <a:p>
                      <a:pPr algn="r"/>
                      <a:r>
                        <a:rPr lang="de-DE" sz="900" b="1" dirty="0">
                          <a:solidFill>
                            <a:schemeClr val="bg1"/>
                          </a:solidFill>
                          <a:latin typeface="Share Tech" panose="020B0604020202020204" charset="0"/>
                        </a:rPr>
                        <a:t>Advantage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Database is scanned only two times. No candidate generation</a:t>
                      </a:r>
                    </a:p>
                    <a:p>
                      <a:endParaRPr lang="en-US" sz="700" dirty="0">
                        <a:solidFill>
                          <a:schemeClr val="bg1"/>
                        </a:solidFill>
                      </a:endParaRPr>
                    </a:p>
                    <a:p>
                      <a:endParaRPr lang="en-US"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a:solidFill>
                            <a:schemeClr val="bg1"/>
                          </a:solidFill>
                        </a:rPr>
                        <a:t>Use large itemset property. Easy to Implement</a:t>
                      </a:r>
                    </a:p>
                    <a:p>
                      <a:endParaRPr lang="en-US"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Predict future data and make decisions on this basis. Can improve the business 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Highly suitable for interactive mining. It requires less memory because of its compression feature in ASPs tree.</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2197609"/>
                  </a:ext>
                </a:extLst>
              </a:tr>
              <a:tr h="265777">
                <a:tc>
                  <a:txBody>
                    <a:bodyPr/>
                    <a:lstStyle/>
                    <a:p>
                      <a:pPr algn="r"/>
                      <a:r>
                        <a:rPr lang="de-DE" sz="900" b="1" dirty="0">
                          <a:solidFill>
                            <a:schemeClr val="bg1"/>
                          </a:solidFill>
                          <a:latin typeface="Share Tech" panose="020B0604020202020204" charset="0"/>
                        </a:rPr>
                        <a:t>Storage </a:t>
                      </a:r>
                      <a:r>
                        <a:rPr lang="de-DE" sz="900" b="1" dirty="0" err="1">
                          <a:solidFill>
                            <a:schemeClr val="bg1"/>
                          </a:solidFill>
                          <a:latin typeface="Share Tech" panose="020B0604020202020204" charset="0"/>
                        </a:rPr>
                        <a:t>Structure</a:t>
                      </a:r>
                      <a:endParaRPr lang="de-DE" sz="900" b="1" dirty="0">
                        <a:solidFill>
                          <a:schemeClr val="bg1"/>
                        </a:solidFill>
                        <a:latin typeface="Share Tech"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700" dirty="0">
                          <a:solidFill>
                            <a:schemeClr val="bg1"/>
                          </a:solidFill>
                        </a:rPr>
                        <a:t>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700" dirty="0">
                          <a:solidFill>
                            <a:schemeClr val="bg1"/>
                          </a:solidFill>
                        </a:rPr>
                        <a:t>FP </a:t>
                      </a:r>
                      <a:r>
                        <a:rPr lang="de-DE" sz="700" dirty="0" err="1">
                          <a:solidFill>
                            <a:schemeClr val="bg1"/>
                          </a:solidFill>
                        </a:rPr>
                        <a:t>Tree</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700" dirty="0">
                          <a:solidFill>
                            <a:schemeClr val="bg1"/>
                          </a:solidFill>
                        </a:rPr>
                        <a:t>FP Tree structure with </a:t>
                      </a:r>
                      <a:r>
                        <a:rPr lang="en-US" sz="700" dirty="0" err="1">
                          <a:solidFill>
                            <a:schemeClr val="bg1"/>
                          </a:solidFill>
                        </a:rPr>
                        <a:t>itemsets</a:t>
                      </a:r>
                      <a:r>
                        <a:rPr lang="en-US" sz="700" dirty="0">
                          <a:solidFill>
                            <a:schemeClr val="bg1"/>
                          </a:solidFill>
                        </a:rPr>
                        <a:t> that exceed a certain support threshold</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700" dirty="0">
                          <a:solidFill>
                            <a:schemeClr val="bg1"/>
                          </a:solidFill>
                        </a:rPr>
                        <a:t>ASP Miner </a:t>
                      </a:r>
                      <a:r>
                        <a:rPr lang="de-DE" sz="700" dirty="0" err="1">
                          <a:solidFill>
                            <a:schemeClr val="bg1"/>
                          </a:solidFill>
                        </a:rPr>
                        <a:t>Tree</a:t>
                      </a:r>
                      <a:endParaRPr lang="de-DE" sz="7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695601"/>
                  </a:ext>
                </a:extLst>
              </a:tr>
            </a:tbl>
          </a:graphicData>
        </a:graphic>
      </p:graphicFrame>
      <p:sp>
        <p:nvSpPr>
          <p:cNvPr id="10" name="Textfeld 9">
            <a:extLst>
              <a:ext uri="{FF2B5EF4-FFF2-40B4-BE49-F238E27FC236}">
                <a16:creationId xmlns:a16="http://schemas.microsoft.com/office/drawing/2014/main" id="{07D03EE6-E647-5D1C-1F02-32FFD8C199AC}"/>
              </a:ext>
            </a:extLst>
          </p:cNvPr>
          <p:cNvSpPr txBox="1"/>
          <p:nvPr/>
        </p:nvSpPr>
        <p:spPr>
          <a:xfrm>
            <a:off x="806688" y="4937821"/>
            <a:ext cx="8524240" cy="200055"/>
          </a:xfrm>
          <a:prstGeom prst="rect">
            <a:avLst/>
          </a:prstGeom>
          <a:noFill/>
        </p:spPr>
        <p:txBody>
          <a:bodyPr wrap="square" rtlCol="0">
            <a:spAutoFit/>
          </a:bodyPr>
          <a:lstStyle/>
          <a:p>
            <a:r>
              <a:rPr lang="de-DE" sz="700" i="1" dirty="0">
                <a:solidFill>
                  <a:schemeClr val="bg1"/>
                </a:solidFill>
              </a:rPr>
              <a:t>Source: Frequent Pattern Mining </a:t>
            </a:r>
            <a:r>
              <a:rPr lang="de-DE" sz="700" i="1" dirty="0" err="1">
                <a:solidFill>
                  <a:schemeClr val="bg1"/>
                </a:solidFill>
              </a:rPr>
              <a:t>Algorithms</a:t>
            </a:r>
            <a:r>
              <a:rPr lang="de-DE" sz="700" i="1" dirty="0">
                <a:solidFill>
                  <a:schemeClr val="bg1"/>
                </a:solidFill>
              </a:rPr>
              <a:t> </a:t>
            </a:r>
            <a:r>
              <a:rPr lang="de-DE" sz="700" i="1" dirty="0" err="1">
                <a:solidFill>
                  <a:schemeClr val="bg1"/>
                </a:solidFill>
              </a:rPr>
              <a:t>for</a:t>
            </a:r>
            <a:r>
              <a:rPr lang="de-DE" sz="700" i="1" dirty="0">
                <a:solidFill>
                  <a:schemeClr val="bg1"/>
                </a:solidFill>
              </a:rPr>
              <a:t> </a:t>
            </a:r>
            <a:r>
              <a:rPr lang="de-DE" sz="700" i="1" dirty="0" err="1">
                <a:solidFill>
                  <a:schemeClr val="bg1"/>
                </a:solidFill>
              </a:rPr>
              <a:t>Finding</a:t>
            </a:r>
            <a:r>
              <a:rPr lang="de-DE" sz="700" i="1" dirty="0">
                <a:solidFill>
                  <a:schemeClr val="bg1"/>
                </a:solidFill>
              </a:rPr>
              <a:t> Associated Frequent Patterns </a:t>
            </a:r>
            <a:r>
              <a:rPr lang="de-DE" sz="700" i="1" dirty="0" err="1">
                <a:solidFill>
                  <a:schemeClr val="bg1"/>
                </a:solidFill>
              </a:rPr>
              <a:t>for</a:t>
            </a:r>
            <a:r>
              <a:rPr lang="de-DE" sz="700" i="1" dirty="0">
                <a:solidFill>
                  <a:schemeClr val="bg1"/>
                </a:solidFill>
              </a:rPr>
              <a:t> Data Streams: A Survey; S. Nasreen, M. Azam, K. </a:t>
            </a:r>
            <a:r>
              <a:rPr lang="de-DE" sz="700" i="1" dirty="0" err="1">
                <a:solidFill>
                  <a:schemeClr val="bg1"/>
                </a:solidFill>
              </a:rPr>
              <a:t>Shezhad</a:t>
            </a:r>
            <a:r>
              <a:rPr lang="de-DE" sz="700" i="1" dirty="0">
                <a:solidFill>
                  <a:schemeClr val="bg1"/>
                </a:solidFill>
              </a:rPr>
              <a:t>, U. Naeem, M. </a:t>
            </a:r>
            <a:r>
              <a:rPr lang="de-DE" sz="700" i="1" dirty="0" err="1">
                <a:solidFill>
                  <a:schemeClr val="bg1"/>
                </a:solidFill>
              </a:rPr>
              <a:t>Ghazanfar</a:t>
            </a:r>
            <a:r>
              <a:rPr lang="de-DE" sz="700" i="1" dirty="0">
                <a:solidFill>
                  <a:schemeClr val="bg1"/>
                </a:solidFill>
              </a:rPr>
              <a:t>; 2014</a:t>
            </a:r>
          </a:p>
        </p:txBody>
      </p:sp>
      <p:pic>
        <p:nvPicPr>
          <p:cNvPr id="4" name="Grafik 3">
            <a:extLst>
              <a:ext uri="{FF2B5EF4-FFF2-40B4-BE49-F238E27FC236}">
                <a16:creationId xmlns:a16="http://schemas.microsoft.com/office/drawing/2014/main" id="{49EA09C7-D07E-1D7C-E43B-B8288C07F26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570" b="99093" l="9958" r="89902">
                        <a14:foregroundMark x1="27209" y1="25389" x2="38008" y2="67876"/>
                        <a14:foregroundMark x1="31136" y1="42487" x2="28471" y2="93782"/>
                        <a14:foregroundMark x1="45021" y1="76036" x2="75877" y2="89249"/>
                        <a14:foregroundMark x1="75877" y1="89249" x2="76297" y2="89249"/>
                        <a14:foregroundMark x1="77560" y1="92617" x2="21318" y2="93653"/>
                        <a14:foregroundMark x1="19074" y1="86658" x2="57924" y2="81477"/>
                        <a14:foregroundMark x1="84993" y1="93394" x2="50491" y2="91969"/>
                        <a14:foregroundMark x1="50491" y1="91969" x2="50491" y2="91969"/>
                        <a14:foregroundMark x1="68163" y1="10363" x2="69986" y2="8161"/>
                        <a14:foregroundMark x1="79944" y1="28886" x2="76438" y2="34974"/>
                        <a14:foregroundMark x1="68303" y1="7513" x2="68583" y2="6995"/>
                        <a14:foregroundMark x1="71669" y1="6347" x2="70968" y2="7254"/>
                        <a14:foregroundMark x1="69986" y1="5570" x2="69986" y2="5570"/>
                        <a14:foregroundMark x1="21038" y1="27332" x2="18233" y2="31218"/>
                        <a14:foregroundMark x1="20056" y1="31218" x2="18093" y2="30829"/>
                        <a14:foregroundMark x1="20617" y1="31218" x2="16690" y2="31218"/>
                        <a14:foregroundMark x1="18794" y1="77591" x2="18794" y2="96503"/>
                        <a14:foregroundMark x1="17532" y1="76295" x2="16269" y2="76295"/>
                        <a14:foregroundMark x1="83310" y1="88472" x2="84292" y2="98964"/>
                        <a14:foregroundMark x1="86957" y1="87176" x2="86957" y2="87176"/>
                        <a14:foregroundMark x1="86536" y1="87824" x2="86536" y2="87824"/>
                        <a14:foregroundMark x1="85835" y1="91321" x2="85133" y2="99093"/>
                        <a14:foregroundMark x1="84712" y1="64637" x2="84712" y2="64637"/>
                        <a14:foregroundMark x1="85133" y1="64767" x2="85133" y2="64767"/>
                        <a14:foregroundMark x1="85554" y1="65415" x2="85554" y2="65415"/>
                        <a14:foregroundMark x1="86396" y1="93523" x2="86396" y2="93523"/>
                        <a14:foregroundMark x1="86396" y1="94689" x2="86396" y2="94689"/>
                        <a14:foregroundMark x1="86536" y1="94689" x2="86536" y2="94689"/>
                        <a14:foregroundMark x1="15568" y1="92098" x2="15568" y2="92098"/>
                        <a14:foregroundMark x1="21599" y1="45207" x2="21599" y2="45207"/>
                        <a14:foregroundMark x1="20898" y1="45207" x2="20898" y2="45207"/>
                        <a14:foregroundMark x1="16410" y1="59197" x2="16550" y2="56347"/>
                        <a14:foregroundMark x1="16690" y1="58031" x2="16550" y2="54663"/>
                        <a14:foregroundMark x1="15428" y1="76166" x2="15428" y2="76166"/>
                        <a14:foregroundMark x1="15708" y1="85363" x2="15708" y2="85363"/>
                        <a14:foregroundMark x1="14586" y1="90415" x2="14586" y2="92617"/>
                        <a14:foregroundMark x1="20898" y1="36140" x2="20898" y2="36140"/>
                        <a14:foregroundMark x1="20337" y1="36269" x2="20337" y2="36269"/>
                      </a14:backgroundRemoval>
                    </a14:imgEffect>
                  </a14:imgLayer>
                </a14:imgProps>
              </a:ext>
            </a:extLst>
          </a:blip>
          <a:srcRect b="2837"/>
          <a:stretch/>
        </p:blipFill>
        <p:spPr>
          <a:xfrm>
            <a:off x="24513" y="1981074"/>
            <a:ext cx="631093" cy="663927"/>
          </a:xfrm>
          <a:prstGeom prst="rect">
            <a:avLst/>
          </a:prstGeom>
        </p:spPr>
      </p:pic>
      <p:sp>
        <p:nvSpPr>
          <p:cNvPr id="8" name="Pfeil: nach rechts 7">
            <a:extLst>
              <a:ext uri="{FF2B5EF4-FFF2-40B4-BE49-F238E27FC236}">
                <a16:creationId xmlns:a16="http://schemas.microsoft.com/office/drawing/2014/main" id="{4CAFC7DF-49F3-D229-17B7-D92EBA9BAB8A}"/>
              </a:ext>
            </a:extLst>
          </p:cNvPr>
          <p:cNvSpPr/>
          <p:nvPr/>
        </p:nvSpPr>
        <p:spPr>
          <a:xfrm>
            <a:off x="452100" y="2169242"/>
            <a:ext cx="356096" cy="3250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555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4"/>
          <p:cNvSpPr txBox="1">
            <a:spLocks noGrp="1"/>
          </p:cNvSpPr>
          <p:nvPr>
            <p:ph type="ctrTitle"/>
          </p:nvPr>
        </p:nvSpPr>
        <p:spPr>
          <a:xfrm>
            <a:off x="618825" y="411675"/>
            <a:ext cx="702975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a:t>Domain Exploration - </a:t>
            </a:r>
            <a:r>
              <a:rPr lang="en" dirty="0"/>
              <a:t>Best Practices</a:t>
            </a:r>
            <a:endParaRPr dirty="0"/>
          </a:p>
        </p:txBody>
      </p:sp>
      <p:graphicFrame>
        <p:nvGraphicFramePr>
          <p:cNvPr id="1243" name="Google Shape;1243;p44"/>
          <p:cNvGraphicFramePr/>
          <p:nvPr>
            <p:extLst>
              <p:ext uri="{D42A27DB-BD31-4B8C-83A1-F6EECF244321}">
                <p14:modId xmlns:p14="http://schemas.microsoft.com/office/powerpoint/2010/main" val="888777908"/>
              </p:ext>
            </p:extLst>
          </p:nvPr>
        </p:nvGraphicFramePr>
        <p:xfrm>
          <a:off x="819303" y="1330852"/>
          <a:ext cx="7390354" cy="2726415"/>
        </p:xfrm>
        <a:graphic>
          <a:graphicData uri="http://schemas.openxmlformats.org/drawingml/2006/table">
            <a:tbl>
              <a:tblPr>
                <a:noFill/>
                <a:tableStyleId>{E723F757-1103-4035-A6BF-FC693B604208}</a:tableStyleId>
              </a:tblPr>
              <a:tblGrid>
                <a:gridCol w="2379613">
                  <a:extLst>
                    <a:ext uri="{9D8B030D-6E8A-4147-A177-3AD203B41FA5}">
                      <a16:colId xmlns:a16="http://schemas.microsoft.com/office/drawing/2014/main" val="20000"/>
                    </a:ext>
                  </a:extLst>
                </a:gridCol>
                <a:gridCol w="1670247">
                  <a:extLst>
                    <a:ext uri="{9D8B030D-6E8A-4147-A177-3AD203B41FA5}">
                      <a16:colId xmlns:a16="http://schemas.microsoft.com/office/drawing/2014/main" val="20001"/>
                    </a:ext>
                  </a:extLst>
                </a:gridCol>
                <a:gridCol w="3340494">
                  <a:extLst>
                    <a:ext uri="{9D8B030D-6E8A-4147-A177-3AD203B41FA5}">
                      <a16:colId xmlns:a16="http://schemas.microsoft.com/office/drawing/2014/main" val="20003"/>
                    </a:ext>
                  </a:extLst>
                </a:gridCol>
              </a:tblGrid>
              <a:tr h="664975">
                <a:tc>
                  <a:txBody>
                    <a:bodyPr/>
                    <a:lstStyle/>
                    <a:p>
                      <a:pPr marL="0" lvl="0" indent="0" algn="l" rtl="0">
                        <a:spcBef>
                          <a:spcPts val="0"/>
                        </a:spcBef>
                        <a:spcAft>
                          <a:spcPts val="0"/>
                        </a:spcAft>
                        <a:buNone/>
                      </a:pPr>
                      <a:endParaRPr sz="120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lt1"/>
                          </a:solidFill>
                          <a:latin typeface="Maven Pro"/>
                          <a:ea typeface="Maven Pro"/>
                          <a:cs typeface="Maven Pro"/>
                          <a:sym typeface="Maven Pro"/>
                        </a:rPr>
                        <a:t>Startdatum</a:t>
                      </a:r>
                      <a:endParaRPr sz="1400" dirty="0">
                        <a:solidFill>
                          <a:schemeClr val="lt1"/>
                        </a:solidFill>
                        <a:latin typeface="Maven Pro"/>
                        <a:ea typeface="Maven Pro"/>
                        <a:cs typeface="Maven Pro"/>
                        <a:sym typeface="Maven Pro"/>
                      </a:endParaRPr>
                    </a:p>
                  </a:txBody>
                  <a:tcPr marL="91425" marR="91425" marT="91425" marB="91425">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800" dirty="0">
                          <a:solidFill>
                            <a:schemeClr val="lt1"/>
                          </a:solidFill>
                          <a:latin typeface="Maven Pro"/>
                          <a:ea typeface="Maven Pro"/>
                          <a:cs typeface="Maven Pro"/>
                          <a:sym typeface="Maven Pro"/>
                        </a:rPr>
                        <a:t>Use Case</a:t>
                      </a:r>
                      <a:endParaRPr sz="1800" dirty="0">
                        <a:solidFill>
                          <a:schemeClr val="lt1"/>
                        </a:solidFill>
                        <a:latin typeface="Maven Pro"/>
                        <a:ea typeface="Maven Pro"/>
                        <a:cs typeface="Maven Pro"/>
                        <a:sym typeface="Maven Pro"/>
                      </a:endParaRPr>
                    </a:p>
                  </a:txBody>
                  <a:tcPr marL="91425" marR="91425" marT="91425" marB="91425">
                    <a:lnL w="9525" cap="flat" cmpd="sng" algn="ctr">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lgn="ctr">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0"/>
                  </a:ext>
                </a:extLst>
              </a:tr>
              <a:tr h="664975">
                <a:tc>
                  <a:txBody>
                    <a:bodyPr/>
                    <a:lstStyle/>
                    <a:p>
                      <a:pPr marL="0" lvl="0" indent="0" algn="ctr" rtl="0">
                        <a:spcBef>
                          <a:spcPts val="0"/>
                        </a:spcBef>
                        <a:spcAft>
                          <a:spcPts val="0"/>
                        </a:spcAft>
                        <a:buNone/>
                      </a:pPr>
                      <a:r>
                        <a:rPr lang="en" sz="1800" dirty="0">
                          <a:solidFill>
                            <a:schemeClr val="accent2"/>
                          </a:solidFill>
                          <a:latin typeface="Share Tech"/>
                          <a:ea typeface="Share Tech"/>
                          <a:cs typeface="Share Tech"/>
                          <a:sym typeface="Share Tech"/>
                        </a:rPr>
                        <a:t>Walmart</a:t>
                      </a:r>
                      <a:endParaRPr sz="1800" dirty="0">
                        <a:solidFill>
                          <a:schemeClr val="accent2"/>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lt1"/>
                          </a:solidFill>
                          <a:latin typeface="Maven Pro"/>
                          <a:ea typeface="Maven Pro"/>
                          <a:cs typeface="Maven Pro"/>
                          <a:sym typeface="Maven Pro"/>
                        </a:rPr>
                        <a:t>1990er</a:t>
                      </a:r>
                      <a:endParaRPr sz="1200" dirty="0">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de-DE" sz="1200" dirty="0">
                          <a:solidFill>
                            <a:schemeClr val="lt1"/>
                          </a:solidFill>
                          <a:latin typeface="Maven Pro"/>
                          <a:ea typeface="Maven Pro"/>
                          <a:cs typeface="Maven Pro"/>
                          <a:sym typeface="Maven Pro"/>
                        </a:rPr>
                        <a:t>Kaufverhalten der Kunden verstehen und Effizienz der Lieferkette zu verbessern</a:t>
                      </a:r>
                      <a:endParaRPr sz="1200" dirty="0">
                        <a:solidFill>
                          <a:schemeClr val="lt1"/>
                        </a:solidFill>
                        <a:latin typeface="Maven Pro"/>
                        <a:ea typeface="Maven Pro"/>
                        <a:cs typeface="Maven Pro"/>
                        <a:sym typeface="Maven Pro"/>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2">
                          <a:alpha val="0"/>
                        </a:scheme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64975">
                <a:tc>
                  <a:txBody>
                    <a:bodyPr/>
                    <a:lstStyle/>
                    <a:p>
                      <a:pPr marL="0" lvl="0" indent="0" algn="ctr" rtl="0">
                        <a:spcBef>
                          <a:spcPts val="0"/>
                        </a:spcBef>
                        <a:spcAft>
                          <a:spcPts val="0"/>
                        </a:spcAft>
                        <a:buNone/>
                      </a:pPr>
                      <a:r>
                        <a:rPr lang="en" sz="1800" dirty="0">
                          <a:solidFill>
                            <a:schemeClr val="accent1"/>
                          </a:solidFill>
                          <a:latin typeface="Share Tech"/>
                          <a:ea typeface="Share Tech"/>
                          <a:cs typeface="Share Tech"/>
                          <a:sym typeface="Share Tech"/>
                        </a:rPr>
                        <a:t>Amazon</a:t>
                      </a:r>
                      <a:endParaRPr sz="1800" dirty="0">
                        <a:solidFill>
                          <a:schemeClr val="accent1"/>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chemeClr val="lt1"/>
                          </a:solidFill>
                          <a:latin typeface="Maven Pro"/>
                          <a:ea typeface="Maven Pro"/>
                          <a:cs typeface="Maven Pro"/>
                          <a:sym typeface="Maven Pro"/>
                        </a:rPr>
                        <a:t>1990er</a:t>
                      </a: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lt1"/>
                          </a:solidFill>
                          <a:latin typeface="Maven Pro"/>
                          <a:ea typeface="Maven Pro"/>
                          <a:cs typeface="Maven Pro"/>
                          <a:sym typeface="Maven Pro"/>
                        </a:rPr>
                        <a:t>Recommendation Engine</a:t>
                      </a:r>
                      <a:endParaRPr sz="1200" dirty="0">
                        <a:solidFill>
                          <a:schemeClr val="lt1"/>
                        </a:solidFill>
                        <a:latin typeface="Maven Pro"/>
                        <a:ea typeface="Maven Pro"/>
                        <a:cs typeface="Maven Pro"/>
                        <a:sym typeface="Maven Pro"/>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64975">
                <a:tc>
                  <a:txBody>
                    <a:bodyPr/>
                    <a:lstStyle/>
                    <a:p>
                      <a:pPr marL="0" lvl="0" indent="0" algn="ctr" rtl="0">
                        <a:spcBef>
                          <a:spcPts val="0"/>
                        </a:spcBef>
                        <a:spcAft>
                          <a:spcPts val="0"/>
                        </a:spcAft>
                        <a:buNone/>
                      </a:pPr>
                      <a:r>
                        <a:rPr lang="en" sz="1800" dirty="0">
                          <a:solidFill>
                            <a:schemeClr val="accent3"/>
                          </a:solidFill>
                          <a:latin typeface="Share Tech"/>
                          <a:ea typeface="Share Tech"/>
                          <a:cs typeface="Share Tech"/>
                          <a:sym typeface="Share Tech"/>
                        </a:rPr>
                        <a:t>Tesco</a:t>
                      </a:r>
                      <a:endParaRPr sz="1800" dirty="0">
                        <a:solidFill>
                          <a:schemeClr val="accent3"/>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lt1"/>
                          </a:solidFill>
                          <a:latin typeface="Maven Pro"/>
                          <a:ea typeface="Maven Pro"/>
                          <a:cs typeface="Maven Pro"/>
                          <a:sym typeface="Maven Pro"/>
                        </a:rPr>
                        <a:t>2016</a:t>
                      </a:r>
                      <a:endParaRPr sz="1200" dirty="0">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de-DE" sz="1200" dirty="0">
                          <a:solidFill>
                            <a:schemeClr val="lt1"/>
                          </a:solidFill>
                          <a:latin typeface="Maven Pro"/>
                          <a:ea typeface="Maven Pro"/>
                          <a:cs typeface="Maven Pro"/>
                          <a:sym typeface="Maven Pro"/>
                        </a:rPr>
                        <a:t>Kaufverhalten der Kunden analysieren und personalisierte Werbeaktionen und Angebote unterbreiten</a:t>
                      </a:r>
                      <a:endParaRPr sz="1200" dirty="0">
                        <a:solidFill>
                          <a:schemeClr val="lt1"/>
                        </a:solidFill>
                        <a:latin typeface="Maven Pro"/>
                        <a:ea typeface="Maven Pro"/>
                        <a:cs typeface="Maven Pro"/>
                        <a:sym typeface="Maven Pro"/>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3424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29" y="411675"/>
            <a:ext cx="683644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a:t>Domain Exploration – Dataset </a:t>
            </a:r>
            <a:r>
              <a:rPr lang="de-DE" dirty="0" err="1"/>
              <a:t>Overview</a:t>
            </a:r>
            <a:endParaRPr sz="3000" dirty="0"/>
          </a:p>
        </p:txBody>
      </p:sp>
      <p:sp>
        <p:nvSpPr>
          <p:cNvPr id="601" name="Google Shape;601;p30"/>
          <p:cNvSpPr txBox="1">
            <a:spLocks noGrp="1"/>
          </p:cNvSpPr>
          <p:nvPr>
            <p:ph type="ctrTitle" idx="2"/>
          </p:nvPr>
        </p:nvSpPr>
        <p:spPr>
          <a:xfrm>
            <a:off x="6054555"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Observations</a:t>
            </a:r>
            <a:endParaRPr dirty="0"/>
          </a:p>
        </p:txBody>
      </p:sp>
      <p:sp>
        <p:nvSpPr>
          <p:cNvPr id="602" name="Google Shape;602;p30"/>
          <p:cNvSpPr txBox="1">
            <a:spLocks noGrp="1"/>
          </p:cNvSpPr>
          <p:nvPr>
            <p:ph type="ctrTitle" idx="4"/>
          </p:nvPr>
        </p:nvSpPr>
        <p:spPr>
          <a:xfrm>
            <a:off x="1218541"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NaN Values</a:t>
            </a:r>
            <a:endParaRPr dirty="0"/>
          </a:p>
        </p:txBody>
      </p:sp>
      <p:sp>
        <p:nvSpPr>
          <p:cNvPr id="603" name="Google Shape;603;p30"/>
          <p:cNvSpPr txBox="1">
            <a:spLocks noGrp="1"/>
          </p:cNvSpPr>
          <p:nvPr>
            <p:ph type="subTitle" idx="7"/>
          </p:nvPr>
        </p:nvSpPr>
        <p:spPr>
          <a:xfrm>
            <a:off x="5952855" y="3271106"/>
            <a:ext cx="2084699"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Importieren von Wetterdaten anhand der Geolocation &amp; Feiertagskalenderdaten</a:t>
            </a:r>
            <a:endParaRPr dirty="0"/>
          </a:p>
        </p:txBody>
      </p:sp>
      <p:sp>
        <p:nvSpPr>
          <p:cNvPr id="604" name="Google Shape;604;p30"/>
          <p:cNvSpPr txBox="1">
            <a:spLocks noGrp="1"/>
          </p:cNvSpPr>
          <p:nvPr>
            <p:ph type="ctrTitle"/>
          </p:nvPr>
        </p:nvSpPr>
        <p:spPr>
          <a:xfrm>
            <a:off x="1167691"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Attributes</a:t>
            </a:r>
            <a:endParaRPr dirty="0"/>
          </a:p>
        </p:txBody>
      </p:sp>
      <p:sp>
        <p:nvSpPr>
          <p:cNvPr id="605" name="Google Shape;605;p30"/>
          <p:cNvSpPr txBox="1">
            <a:spLocks noGrp="1"/>
          </p:cNvSpPr>
          <p:nvPr>
            <p:ph type="subTitle" idx="1"/>
          </p:nvPr>
        </p:nvSpPr>
        <p:spPr>
          <a:xfrm>
            <a:off x="1116841" y="1865495"/>
            <a:ext cx="1983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5 Attribute: </a:t>
            </a:r>
            <a:r>
              <a:rPr lang="de-DE" dirty="0" err="1"/>
              <a:t>TransactionNo</a:t>
            </a:r>
            <a:r>
              <a:rPr lang="de-DE" dirty="0"/>
              <a:t>, Items, </a:t>
            </a:r>
            <a:r>
              <a:rPr lang="de-DE" dirty="0" err="1"/>
              <a:t>DateTime</a:t>
            </a:r>
            <a:r>
              <a:rPr lang="de-DE" dirty="0"/>
              <a:t>, </a:t>
            </a:r>
            <a:r>
              <a:rPr lang="de-DE" dirty="0" err="1"/>
              <a:t>Daypart</a:t>
            </a:r>
            <a:r>
              <a:rPr lang="de-DE" dirty="0"/>
              <a:t>, </a:t>
            </a:r>
            <a:r>
              <a:rPr lang="de-DE" dirty="0" err="1"/>
              <a:t>DayType</a:t>
            </a:r>
            <a:endParaRPr dirty="0"/>
          </a:p>
        </p:txBody>
      </p:sp>
      <p:sp>
        <p:nvSpPr>
          <p:cNvPr id="606" name="Google Shape;606;p30"/>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Über 9.000 Transaktionen</a:t>
            </a:r>
            <a:endParaRPr dirty="0"/>
          </a:p>
        </p:txBody>
      </p:sp>
      <p:sp>
        <p:nvSpPr>
          <p:cNvPr id="607" name="Google Shape;607;p30"/>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Keine unvollständigen Observationen</a:t>
            </a:r>
            <a:endParaRPr dirty="0"/>
          </a:p>
        </p:txBody>
      </p:sp>
      <p:sp>
        <p:nvSpPr>
          <p:cNvPr id="608" name="Google Shape;608;p30"/>
          <p:cNvSpPr txBox="1">
            <a:spLocks noGrp="1"/>
          </p:cNvSpPr>
          <p:nvPr>
            <p:ph type="ctrTitle" idx="6"/>
          </p:nvPr>
        </p:nvSpPr>
        <p:spPr>
          <a:xfrm>
            <a:off x="6054555"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r>
              <a:rPr lang="en" baseline="30000" dirty="0"/>
              <a:t>nd</a:t>
            </a:r>
            <a:r>
              <a:rPr lang="en" dirty="0"/>
              <a:t> &amp; 3</a:t>
            </a:r>
            <a:r>
              <a:rPr lang="en" baseline="30000" dirty="0"/>
              <a:t>rd</a:t>
            </a:r>
            <a:r>
              <a:rPr lang="en" dirty="0"/>
              <a:t> Dataset</a:t>
            </a:r>
            <a:endParaRPr dirty="0"/>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13" name="Google Shape;613;p30"/>
          <p:cNvCxnSpPr>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pic>
        <p:nvPicPr>
          <p:cNvPr id="1026" name="Picture 2">
            <a:extLst>
              <a:ext uri="{FF2B5EF4-FFF2-40B4-BE49-F238E27FC236}">
                <a16:creationId xmlns:a16="http://schemas.microsoft.com/office/drawing/2014/main" id="{C3B588B2-0034-86B0-4586-E2C7D2124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77956" y="1816430"/>
            <a:ext cx="438989" cy="4389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EC1D109-99C1-EB32-9DF2-3B9D78DF6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051730" y="1836131"/>
            <a:ext cx="438989" cy="438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98A6EE-0E37-1A38-37ED-36B669F1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547992" y="3066720"/>
            <a:ext cx="1427744" cy="79307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764545FF-3760-FD61-DB8F-6D7E460791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3647344" y="3271106"/>
            <a:ext cx="451161" cy="38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455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1071" name="Picture 2" descr="The Bread Basket | Kaggle">
            <a:extLst>
              <a:ext uri="{FF2B5EF4-FFF2-40B4-BE49-F238E27FC236}">
                <a16:creationId xmlns:a16="http://schemas.microsoft.com/office/drawing/2014/main" id="{406F0980-4EE9-3681-71F4-A59818A61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69"/>
          <a:stretch/>
        </p:blipFill>
        <p:spPr bwMode="auto">
          <a:xfrm>
            <a:off x="751444" y="1545499"/>
            <a:ext cx="3294776" cy="2967718"/>
          </a:xfrm>
          <a:prstGeom prst="rect">
            <a:avLst/>
          </a:prstGeom>
          <a:noFill/>
          <a:extLst>
            <a:ext uri="{909E8E84-426E-40DD-AFC4-6F175D3DCCD1}">
              <a14:hiddenFill xmlns:a14="http://schemas.microsoft.com/office/drawing/2010/main">
                <a:solidFill>
                  <a:srgbClr val="FFFFFF"/>
                </a:solidFill>
              </a14:hiddenFill>
            </a:ext>
          </a:extLst>
        </p:spPr>
      </p:pic>
      <p:sp>
        <p:nvSpPr>
          <p:cNvPr id="600" name="Google Shape;600;p30"/>
          <p:cNvSpPr txBox="1">
            <a:spLocks noGrp="1"/>
          </p:cNvSpPr>
          <p:nvPr>
            <p:ph type="ctrTitle" idx="8"/>
          </p:nvPr>
        </p:nvSpPr>
        <p:spPr>
          <a:xfrm>
            <a:off x="621629" y="411675"/>
            <a:ext cx="683644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a:t>Domain Exploration – </a:t>
            </a:r>
            <a:r>
              <a:rPr lang="de-DE" dirty="0" err="1"/>
              <a:t>Product</a:t>
            </a:r>
            <a:r>
              <a:rPr lang="de-DE" dirty="0"/>
              <a:t> </a:t>
            </a:r>
            <a:r>
              <a:rPr lang="de-DE" dirty="0" err="1"/>
              <a:t>overview</a:t>
            </a:r>
            <a:endParaRPr sz="3000" dirty="0"/>
          </a:p>
        </p:txBody>
      </p:sp>
      <p:sp>
        <p:nvSpPr>
          <p:cNvPr id="12" name="Parallelogramm 11">
            <a:extLst>
              <a:ext uri="{FF2B5EF4-FFF2-40B4-BE49-F238E27FC236}">
                <a16:creationId xmlns:a16="http://schemas.microsoft.com/office/drawing/2014/main" id="{F860FE54-9E52-F5CA-CEAC-DA756FBC32FE}"/>
              </a:ext>
            </a:extLst>
          </p:cNvPr>
          <p:cNvSpPr/>
          <p:nvPr/>
        </p:nvSpPr>
        <p:spPr>
          <a:xfrm>
            <a:off x="4696349" y="1376856"/>
            <a:ext cx="4154758" cy="169932"/>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lIns="53972" tIns="53972" rIns="53972" bIns="53972" rtlCol="0" anchor="ctr"/>
          <a:lstStyle/>
          <a:p>
            <a:pPr algn="ctr"/>
            <a:r>
              <a:rPr lang="de-DE" sz="800" dirty="0">
                <a:solidFill>
                  <a:srgbClr val="000000"/>
                </a:solidFill>
                <a:latin typeface="Maven Pro" panose="020B0604020202020204" charset="0"/>
              </a:rPr>
              <a:t>Products</a:t>
            </a:r>
          </a:p>
        </p:txBody>
      </p:sp>
      <p:sp>
        <p:nvSpPr>
          <p:cNvPr id="13" name="Parallelogramm 12">
            <a:extLst>
              <a:ext uri="{FF2B5EF4-FFF2-40B4-BE49-F238E27FC236}">
                <a16:creationId xmlns:a16="http://schemas.microsoft.com/office/drawing/2014/main" id="{08A11F24-7E9B-ECD0-495B-B3CF0AF0967C}"/>
              </a:ext>
            </a:extLst>
          </p:cNvPr>
          <p:cNvSpPr/>
          <p:nvPr/>
        </p:nvSpPr>
        <p:spPr>
          <a:xfrm>
            <a:off x="752475" y="1377568"/>
            <a:ext cx="3333750" cy="169220"/>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lIns="53972" tIns="53972" rIns="53972" bIns="53972" rtlCol="0" anchor="ctr"/>
          <a:lstStyle/>
          <a:p>
            <a:pPr algn="ctr"/>
            <a:r>
              <a:rPr lang="de-DE" sz="800" dirty="0">
                <a:solidFill>
                  <a:srgbClr val="000000"/>
                </a:solidFill>
                <a:latin typeface="Maven Pro" panose="020B0604020202020204" charset="0"/>
              </a:rPr>
              <a:t>The </a:t>
            </a:r>
            <a:r>
              <a:rPr lang="de-DE" sz="800" dirty="0" err="1">
                <a:solidFill>
                  <a:srgbClr val="000000"/>
                </a:solidFill>
                <a:latin typeface="Maven Pro" panose="020B0604020202020204" charset="0"/>
              </a:rPr>
              <a:t>Bread</a:t>
            </a:r>
            <a:r>
              <a:rPr lang="de-DE" sz="800" dirty="0">
                <a:solidFill>
                  <a:srgbClr val="000000"/>
                </a:solidFill>
                <a:latin typeface="Maven Pro" panose="020B0604020202020204" charset="0"/>
              </a:rPr>
              <a:t> Basket </a:t>
            </a:r>
            <a:r>
              <a:rPr lang="de-DE" sz="800" dirty="0" err="1">
                <a:solidFill>
                  <a:srgbClr val="000000"/>
                </a:solidFill>
                <a:latin typeface="Maven Pro" panose="020B0604020202020204" charset="0"/>
              </a:rPr>
              <a:t>Bakery</a:t>
            </a:r>
            <a:r>
              <a:rPr lang="de-DE" sz="800" dirty="0">
                <a:solidFill>
                  <a:srgbClr val="000000"/>
                </a:solidFill>
                <a:latin typeface="Maven Pro" panose="020B0604020202020204" charset="0"/>
              </a:rPr>
              <a:t> in Edinburgh</a:t>
            </a:r>
          </a:p>
        </p:txBody>
      </p:sp>
      <p:graphicFrame>
        <p:nvGraphicFramePr>
          <p:cNvPr id="1072" name="Tabelle 1071">
            <a:extLst>
              <a:ext uri="{FF2B5EF4-FFF2-40B4-BE49-F238E27FC236}">
                <a16:creationId xmlns:a16="http://schemas.microsoft.com/office/drawing/2014/main" id="{47360AC6-5E3B-CC54-6DD9-564D621ECCD8}"/>
              </a:ext>
            </a:extLst>
          </p:cNvPr>
          <p:cNvGraphicFramePr>
            <a:graphicFrameLocks noGrp="1"/>
          </p:cNvGraphicFramePr>
          <p:nvPr>
            <p:extLst>
              <p:ext uri="{D42A27DB-BD31-4B8C-83A1-F6EECF244321}">
                <p14:modId xmlns:p14="http://schemas.microsoft.com/office/powerpoint/2010/main" val="2703619647"/>
              </p:ext>
            </p:extLst>
          </p:nvPr>
        </p:nvGraphicFramePr>
        <p:xfrm>
          <a:off x="4696348" y="1545498"/>
          <a:ext cx="4097130" cy="2978567"/>
        </p:xfrm>
        <a:graphic>
          <a:graphicData uri="http://schemas.openxmlformats.org/drawingml/2006/table">
            <a:tbl>
              <a:tblPr firstRow="1" bandRow="1">
                <a:tableStyleId>{E723F757-1103-4035-A6BF-FC693B604208}</a:tableStyleId>
              </a:tblPr>
              <a:tblGrid>
                <a:gridCol w="682855">
                  <a:extLst>
                    <a:ext uri="{9D8B030D-6E8A-4147-A177-3AD203B41FA5}">
                      <a16:colId xmlns:a16="http://schemas.microsoft.com/office/drawing/2014/main" val="191198610"/>
                    </a:ext>
                  </a:extLst>
                </a:gridCol>
                <a:gridCol w="682855">
                  <a:extLst>
                    <a:ext uri="{9D8B030D-6E8A-4147-A177-3AD203B41FA5}">
                      <a16:colId xmlns:a16="http://schemas.microsoft.com/office/drawing/2014/main" val="3191087314"/>
                    </a:ext>
                  </a:extLst>
                </a:gridCol>
                <a:gridCol w="682855">
                  <a:extLst>
                    <a:ext uri="{9D8B030D-6E8A-4147-A177-3AD203B41FA5}">
                      <a16:colId xmlns:a16="http://schemas.microsoft.com/office/drawing/2014/main" val="2711806052"/>
                    </a:ext>
                  </a:extLst>
                </a:gridCol>
                <a:gridCol w="682855">
                  <a:extLst>
                    <a:ext uri="{9D8B030D-6E8A-4147-A177-3AD203B41FA5}">
                      <a16:colId xmlns:a16="http://schemas.microsoft.com/office/drawing/2014/main" val="2657045843"/>
                    </a:ext>
                  </a:extLst>
                </a:gridCol>
                <a:gridCol w="682855">
                  <a:extLst>
                    <a:ext uri="{9D8B030D-6E8A-4147-A177-3AD203B41FA5}">
                      <a16:colId xmlns:a16="http://schemas.microsoft.com/office/drawing/2014/main" val="3556940677"/>
                    </a:ext>
                  </a:extLst>
                </a:gridCol>
                <a:gridCol w="682855">
                  <a:extLst>
                    <a:ext uri="{9D8B030D-6E8A-4147-A177-3AD203B41FA5}">
                      <a16:colId xmlns:a16="http://schemas.microsoft.com/office/drawing/2014/main" val="2132256943"/>
                    </a:ext>
                  </a:extLst>
                </a:gridCol>
              </a:tblGrid>
              <a:tr h="344009">
                <a:tc>
                  <a:txBody>
                    <a:bodyPr/>
                    <a:lstStyle/>
                    <a:p>
                      <a:r>
                        <a:rPr lang="de-DE" sz="700" dirty="0">
                          <a:solidFill>
                            <a:srgbClr val="000000"/>
                          </a:solidFill>
                        </a:rPr>
                        <a:t>Cold </a:t>
                      </a:r>
                      <a:r>
                        <a:rPr lang="de-DE" sz="700" dirty="0" err="1">
                          <a:solidFill>
                            <a:srgbClr val="000000"/>
                          </a:solidFill>
                        </a:rPr>
                        <a:t>drink</a:t>
                      </a:r>
                      <a:endParaRPr lang="de-DE" sz="700" dirty="0">
                        <a:solidFill>
                          <a:srgbClr val="000000"/>
                        </a:solidFill>
                      </a:endParaRPr>
                    </a:p>
                  </a:txBody>
                  <a:tcPr>
                    <a:solidFill>
                      <a:schemeClr val="bg1"/>
                    </a:solidFill>
                  </a:tcPr>
                </a:tc>
                <a:tc>
                  <a:txBody>
                    <a:bodyPr/>
                    <a:lstStyle/>
                    <a:p>
                      <a:r>
                        <a:rPr lang="de-DE" sz="700" dirty="0">
                          <a:solidFill>
                            <a:srgbClr val="000000"/>
                          </a:solidFill>
                        </a:rPr>
                        <a:t>Hot </a:t>
                      </a:r>
                      <a:r>
                        <a:rPr lang="de-DE" sz="700" dirty="0" err="1">
                          <a:solidFill>
                            <a:srgbClr val="000000"/>
                          </a:solidFill>
                        </a:rPr>
                        <a:t>drink</a:t>
                      </a:r>
                      <a:endParaRPr lang="de-DE" sz="700" dirty="0">
                        <a:solidFill>
                          <a:srgbClr val="000000"/>
                        </a:solidFill>
                      </a:endParaRPr>
                    </a:p>
                  </a:txBody>
                  <a:tcPr>
                    <a:solidFill>
                      <a:schemeClr val="bg1"/>
                    </a:solidFill>
                  </a:tcPr>
                </a:tc>
                <a:tc>
                  <a:txBody>
                    <a:bodyPr/>
                    <a:lstStyle/>
                    <a:p>
                      <a:r>
                        <a:rPr lang="de-DE" sz="700" dirty="0">
                          <a:solidFill>
                            <a:srgbClr val="000000"/>
                          </a:solidFill>
                        </a:rPr>
                        <a:t>Plain</a:t>
                      </a:r>
                    </a:p>
                  </a:txBody>
                  <a:tcPr>
                    <a:solidFill>
                      <a:schemeClr val="bg1"/>
                    </a:solidFill>
                  </a:tcPr>
                </a:tc>
                <a:tc>
                  <a:txBody>
                    <a:bodyPr/>
                    <a:lstStyle/>
                    <a:p>
                      <a:r>
                        <a:rPr lang="de-DE" sz="700" dirty="0" err="1">
                          <a:solidFill>
                            <a:srgbClr val="000000"/>
                          </a:solidFill>
                        </a:rPr>
                        <a:t>Savoury</a:t>
                      </a:r>
                      <a:endParaRPr lang="de-DE" sz="700" dirty="0">
                        <a:solidFill>
                          <a:srgbClr val="000000"/>
                        </a:solidFill>
                      </a:endParaRPr>
                    </a:p>
                  </a:txBody>
                  <a:tcPr>
                    <a:solidFill>
                      <a:schemeClr val="bg1"/>
                    </a:solidFill>
                  </a:tcPr>
                </a:tc>
                <a:tc>
                  <a:txBody>
                    <a:bodyPr/>
                    <a:lstStyle/>
                    <a:p>
                      <a:r>
                        <a:rPr lang="de-DE" sz="700" dirty="0">
                          <a:solidFill>
                            <a:srgbClr val="000000"/>
                          </a:solidFill>
                        </a:rPr>
                        <a:t>Sweet</a:t>
                      </a:r>
                    </a:p>
                  </a:txBody>
                  <a:tcPr>
                    <a:solidFill>
                      <a:schemeClr val="bg1"/>
                    </a:solidFill>
                  </a:tcPr>
                </a:tc>
                <a:tc>
                  <a:txBody>
                    <a:bodyPr/>
                    <a:lstStyle/>
                    <a:p>
                      <a:r>
                        <a:rPr lang="de-DE" sz="700" dirty="0">
                          <a:solidFill>
                            <a:srgbClr val="000000"/>
                          </a:solidFill>
                        </a:rPr>
                        <a:t>Other</a:t>
                      </a:r>
                    </a:p>
                  </a:txBody>
                  <a:tcPr>
                    <a:solidFill>
                      <a:schemeClr val="bg1"/>
                    </a:solidFill>
                  </a:tcPr>
                </a:tc>
                <a:extLst>
                  <a:ext uri="{0D108BD9-81ED-4DB2-BD59-A6C34878D82A}">
                    <a16:rowId xmlns:a16="http://schemas.microsoft.com/office/drawing/2014/main" val="1162773933"/>
                  </a:ext>
                </a:extLst>
              </a:tr>
              <a:tr h="400631">
                <a:tc>
                  <a:txBody>
                    <a:bodyPr/>
                    <a:lstStyle/>
                    <a:p>
                      <a:r>
                        <a:rPr lang="de-DE" sz="700" dirty="0">
                          <a:solidFill>
                            <a:schemeClr val="bg1"/>
                          </a:solidFill>
                        </a:rPr>
                        <a:t>Coke</a:t>
                      </a:r>
                    </a:p>
                  </a:txBody>
                  <a:tcPr/>
                </a:tc>
                <a:tc>
                  <a:txBody>
                    <a:bodyPr/>
                    <a:lstStyle/>
                    <a:p>
                      <a:r>
                        <a:rPr lang="de-DE" sz="700" dirty="0">
                          <a:solidFill>
                            <a:schemeClr val="bg1"/>
                          </a:solidFill>
                        </a:rPr>
                        <a:t>Coffee</a:t>
                      </a:r>
                    </a:p>
                  </a:txBody>
                  <a:tcPr/>
                </a:tc>
                <a:tc>
                  <a:txBody>
                    <a:bodyPr/>
                    <a:lstStyle/>
                    <a:p>
                      <a:r>
                        <a:rPr lang="de-DE" sz="700" dirty="0">
                          <a:solidFill>
                            <a:schemeClr val="bg1"/>
                          </a:solidFill>
                        </a:rPr>
                        <a:t>Baguette</a:t>
                      </a:r>
                    </a:p>
                  </a:txBody>
                  <a:tcPr/>
                </a:tc>
                <a:tc>
                  <a:txBody>
                    <a:bodyPr/>
                    <a:lstStyle/>
                    <a:p>
                      <a:r>
                        <a:rPr lang="de-DE" sz="700" dirty="0">
                          <a:solidFill>
                            <a:schemeClr val="bg1"/>
                          </a:solidFill>
                        </a:rPr>
                        <a:t>Bacon</a:t>
                      </a:r>
                    </a:p>
                  </a:txBody>
                  <a:tcPr/>
                </a:tc>
                <a:tc>
                  <a:txBody>
                    <a:bodyPr/>
                    <a:lstStyle/>
                    <a:p>
                      <a:r>
                        <a:rPr lang="de-DE" sz="700" dirty="0" err="1">
                          <a:solidFill>
                            <a:schemeClr val="bg1"/>
                          </a:solidFill>
                        </a:rPr>
                        <a:t>Alfajores</a:t>
                      </a:r>
                      <a:endParaRPr lang="de-DE" sz="700" dirty="0">
                        <a:solidFill>
                          <a:schemeClr val="bg1"/>
                        </a:solidFill>
                      </a:endParaRPr>
                    </a:p>
                  </a:txBody>
                  <a:tcPr/>
                </a:tc>
                <a:tc>
                  <a:txBody>
                    <a:bodyPr/>
                    <a:lstStyle/>
                    <a:p>
                      <a:r>
                        <a:rPr lang="de-DE" sz="700" dirty="0" err="1">
                          <a:solidFill>
                            <a:schemeClr val="bg1"/>
                          </a:solidFill>
                        </a:rPr>
                        <a:t>Afternoon</a:t>
                      </a:r>
                      <a:r>
                        <a:rPr lang="de-DE" sz="700" dirty="0">
                          <a:solidFill>
                            <a:schemeClr val="bg1"/>
                          </a:solidFill>
                        </a:rPr>
                        <a:t> </a:t>
                      </a:r>
                      <a:r>
                        <a:rPr lang="de-DE" sz="700" dirty="0" err="1">
                          <a:solidFill>
                            <a:schemeClr val="bg1"/>
                          </a:solidFill>
                        </a:rPr>
                        <a:t>with</a:t>
                      </a:r>
                      <a:r>
                        <a:rPr lang="de-DE" sz="700" dirty="0">
                          <a:solidFill>
                            <a:schemeClr val="bg1"/>
                          </a:solidFill>
                        </a:rPr>
                        <a:t> </a:t>
                      </a:r>
                      <a:r>
                        <a:rPr lang="de-DE" sz="700" dirty="0" err="1">
                          <a:solidFill>
                            <a:schemeClr val="bg1"/>
                          </a:solidFill>
                        </a:rPr>
                        <a:t>the</a:t>
                      </a:r>
                      <a:r>
                        <a:rPr lang="de-DE" sz="700" dirty="0">
                          <a:solidFill>
                            <a:schemeClr val="bg1"/>
                          </a:solidFill>
                        </a:rPr>
                        <a:t> </a:t>
                      </a:r>
                      <a:r>
                        <a:rPr lang="de-DE" sz="700" dirty="0" err="1">
                          <a:solidFill>
                            <a:schemeClr val="bg1"/>
                          </a:solidFill>
                        </a:rPr>
                        <a:t>baker</a:t>
                      </a:r>
                      <a:endParaRPr lang="de-DE" sz="700" dirty="0">
                        <a:solidFill>
                          <a:schemeClr val="bg1"/>
                        </a:solidFill>
                      </a:endParaRPr>
                    </a:p>
                  </a:txBody>
                  <a:tcPr/>
                </a:tc>
                <a:extLst>
                  <a:ext uri="{0D108BD9-81ED-4DB2-BD59-A6C34878D82A}">
                    <a16:rowId xmlns:a16="http://schemas.microsoft.com/office/drawing/2014/main" val="2210292210"/>
                  </a:ext>
                </a:extLst>
              </a:tr>
              <a:tr h="375180">
                <a:tc>
                  <a:txBody>
                    <a:bodyPr/>
                    <a:lstStyle/>
                    <a:p>
                      <a:r>
                        <a:rPr lang="de-DE" sz="700" dirty="0">
                          <a:solidFill>
                            <a:schemeClr val="bg1"/>
                          </a:solidFill>
                        </a:rPr>
                        <a:t>Juice</a:t>
                      </a:r>
                    </a:p>
                  </a:txBody>
                  <a:tcPr/>
                </a:tc>
                <a:tc>
                  <a:txBody>
                    <a:bodyPr/>
                    <a:lstStyle/>
                    <a:p>
                      <a:r>
                        <a:rPr lang="de-DE" sz="700" dirty="0">
                          <a:solidFill>
                            <a:schemeClr val="bg1"/>
                          </a:solidFill>
                        </a:rPr>
                        <a:t>Hot </a:t>
                      </a:r>
                      <a:r>
                        <a:rPr lang="de-DE" sz="700" dirty="0" err="1">
                          <a:solidFill>
                            <a:schemeClr val="bg1"/>
                          </a:solidFill>
                        </a:rPr>
                        <a:t>chocolate</a:t>
                      </a:r>
                      <a:endParaRPr lang="de-DE" sz="700" dirty="0">
                        <a:solidFill>
                          <a:schemeClr val="bg1"/>
                        </a:solidFill>
                      </a:endParaRPr>
                    </a:p>
                  </a:txBody>
                  <a:tcPr/>
                </a:tc>
                <a:tc>
                  <a:txBody>
                    <a:bodyPr/>
                    <a:lstStyle/>
                    <a:p>
                      <a:r>
                        <a:rPr lang="de-DE" sz="700" dirty="0">
                          <a:solidFill>
                            <a:schemeClr val="bg1"/>
                          </a:solidFill>
                        </a:rPr>
                        <a:t>Bare Popcorn</a:t>
                      </a:r>
                    </a:p>
                  </a:txBody>
                  <a:tcPr/>
                </a:tc>
                <a:tc>
                  <a:txBody>
                    <a:bodyPr/>
                    <a:lstStyle/>
                    <a:p>
                      <a:r>
                        <a:rPr lang="de-DE" sz="700" dirty="0">
                          <a:solidFill>
                            <a:schemeClr val="bg1"/>
                          </a:solidFill>
                        </a:rPr>
                        <a:t>Bowl Nic Pitt</a:t>
                      </a:r>
                    </a:p>
                  </a:txBody>
                  <a:tcPr/>
                </a:tc>
                <a:tc>
                  <a:txBody>
                    <a:bodyPr/>
                    <a:lstStyle/>
                    <a:p>
                      <a:r>
                        <a:rPr lang="de-DE" sz="700" dirty="0" err="1">
                          <a:solidFill>
                            <a:schemeClr val="bg1"/>
                          </a:solidFill>
                        </a:rPr>
                        <a:t>Bakewell</a:t>
                      </a:r>
                      <a:endParaRPr lang="de-DE" sz="700" dirty="0">
                        <a:solidFill>
                          <a:schemeClr val="bg1"/>
                        </a:solidFill>
                      </a:endParaRPr>
                    </a:p>
                  </a:txBody>
                  <a:tcPr/>
                </a:tc>
                <a:tc>
                  <a:txBody>
                    <a:bodyPr/>
                    <a:lstStyle/>
                    <a:p>
                      <a:r>
                        <a:rPr lang="de-DE" sz="700" dirty="0">
                          <a:solidFill>
                            <a:schemeClr val="bg1"/>
                          </a:solidFill>
                        </a:rPr>
                        <a:t>Argentina Night</a:t>
                      </a:r>
                    </a:p>
                  </a:txBody>
                  <a:tcPr/>
                </a:tc>
                <a:extLst>
                  <a:ext uri="{0D108BD9-81ED-4DB2-BD59-A6C34878D82A}">
                    <a16:rowId xmlns:a16="http://schemas.microsoft.com/office/drawing/2014/main" val="2067720360"/>
                  </a:ext>
                </a:extLst>
              </a:tr>
              <a:tr h="386338">
                <a:tc>
                  <a:txBody>
                    <a:bodyPr/>
                    <a:lstStyle/>
                    <a:p>
                      <a:r>
                        <a:rPr lang="de-DE" sz="700" dirty="0">
                          <a:solidFill>
                            <a:schemeClr val="bg1"/>
                          </a:solidFill>
                        </a:rPr>
                        <a:t>Mineral </a:t>
                      </a:r>
                      <a:r>
                        <a:rPr lang="de-DE" sz="700" dirty="0" err="1">
                          <a:solidFill>
                            <a:schemeClr val="bg1"/>
                          </a:solidFill>
                        </a:rPr>
                        <a:t>water</a:t>
                      </a:r>
                      <a:endParaRPr lang="de-DE" sz="700" dirty="0">
                        <a:solidFill>
                          <a:schemeClr val="bg1"/>
                        </a:solidFill>
                      </a:endParaRPr>
                    </a:p>
                  </a:txBody>
                  <a:tcPr/>
                </a:tc>
                <a:tc>
                  <a:txBody>
                    <a:bodyPr/>
                    <a:lstStyle/>
                    <a:p>
                      <a:r>
                        <a:rPr lang="de-DE" sz="700" dirty="0">
                          <a:solidFill>
                            <a:schemeClr val="bg1"/>
                          </a:solidFill>
                        </a:rPr>
                        <a:t>Tea</a:t>
                      </a:r>
                    </a:p>
                  </a:txBody>
                  <a:tcPr/>
                </a:tc>
                <a:tc>
                  <a:txBody>
                    <a:bodyPr/>
                    <a:lstStyle/>
                    <a:p>
                      <a:r>
                        <a:rPr lang="de-DE" sz="700" dirty="0" err="1">
                          <a:solidFill>
                            <a:schemeClr val="bg1"/>
                          </a:solidFill>
                        </a:rPr>
                        <a:t>Bread</a:t>
                      </a:r>
                      <a:endParaRPr lang="de-DE" sz="700" dirty="0">
                        <a:solidFill>
                          <a:schemeClr val="bg1"/>
                        </a:solidFill>
                      </a:endParaRPr>
                    </a:p>
                  </a:txBody>
                  <a:tcPr/>
                </a:tc>
                <a:tc>
                  <a:txBody>
                    <a:bodyPr/>
                    <a:lstStyle/>
                    <a:p>
                      <a:r>
                        <a:rPr lang="de-DE" sz="700" dirty="0">
                          <a:solidFill>
                            <a:schemeClr val="bg1"/>
                          </a:solidFill>
                        </a:rPr>
                        <a:t>Brioche and </a:t>
                      </a:r>
                      <a:r>
                        <a:rPr lang="de-DE" sz="700" dirty="0" err="1">
                          <a:solidFill>
                            <a:schemeClr val="bg1"/>
                          </a:solidFill>
                        </a:rPr>
                        <a:t>salami</a:t>
                      </a:r>
                      <a:endParaRPr lang="de-DE" sz="700" dirty="0">
                        <a:solidFill>
                          <a:schemeClr val="bg1"/>
                        </a:solidFill>
                      </a:endParaRPr>
                    </a:p>
                  </a:txBody>
                  <a:tcPr/>
                </a:tc>
                <a:tc>
                  <a:txBody>
                    <a:bodyPr/>
                    <a:lstStyle/>
                    <a:p>
                      <a:r>
                        <a:rPr lang="de-DE" sz="700" dirty="0" err="1">
                          <a:solidFill>
                            <a:schemeClr val="bg1"/>
                          </a:solidFill>
                        </a:rPr>
                        <a:t>Bread</a:t>
                      </a:r>
                      <a:r>
                        <a:rPr lang="de-DE" sz="700" dirty="0">
                          <a:solidFill>
                            <a:schemeClr val="bg1"/>
                          </a:solidFill>
                        </a:rPr>
                        <a:t> Pudding</a:t>
                      </a:r>
                    </a:p>
                  </a:txBody>
                  <a:tcPr/>
                </a:tc>
                <a:tc>
                  <a:txBody>
                    <a:bodyPr/>
                    <a:lstStyle/>
                    <a:p>
                      <a:r>
                        <a:rPr lang="de-DE" sz="700" dirty="0">
                          <a:solidFill>
                            <a:schemeClr val="bg1"/>
                          </a:solidFill>
                        </a:rPr>
                        <a:t>Art Tray</a:t>
                      </a:r>
                    </a:p>
                  </a:txBody>
                  <a:tcPr/>
                </a:tc>
                <a:extLst>
                  <a:ext uri="{0D108BD9-81ED-4DB2-BD59-A6C34878D82A}">
                    <a16:rowId xmlns:a16="http://schemas.microsoft.com/office/drawing/2014/main" val="2588053028"/>
                  </a:ext>
                </a:extLst>
              </a:tr>
              <a:tr h="436254">
                <a:tc>
                  <a:txBody>
                    <a:bodyPr/>
                    <a:lstStyle/>
                    <a:p>
                      <a:r>
                        <a:rPr lang="de-DE" sz="700" dirty="0">
                          <a:solidFill>
                            <a:schemeClr val="bg1"/>
                          </a:solidFill>
                        </a:rPr>
                        <a:t>My-5 Fruit Shoot</a:t>
                      </a:r>
                    </a:p>
                  </a:txBody>
                  <a:tcPr/>
                </a:tc>
                <a:tc>
                  <a:txBody>
                    <a:bodyPr/>
                    <a:lstStyle/>
                    <a:p>
                      <a:endParaRPr lang="de-DE" sz="700" dirty="0">
                        <a:solidFill>
                          <a:schemeClr val="bg1"/>
                        </a:solidFill>
                      </a:endParaRPr>
                    </a:p>
                  </a:txBody>
                  <a:tcPr/>
                </a:tc>
                <a:tc>
                  <a:txBody>
                    <a:bodyPr/>
                    <a:lstStyle/>
                    <a:p>
                      <a:r>
                        <a:rPr lang="de-DE" sz="700" dirty="0">
                          <a:solidFill>
                            <a:schemeClr val="bg1"/>
                          </a:solidFill>
                        </a:rPr>
                        <a:t>Nomad </a:t>
                      </a:r>
                      <a:r>
                        <a:rPr lang="de-DE" sz="700" dirty="0" err="1">
                          <a:solidFill>
                            <a:schemeClr val="bg1"/>
                          </a:solidFill>
                        </a:rPr>
                        <a:t>bag</a:t>
                      </a:r>
                      <a:endParaRPr lang="de-DE" sz="700" dirty="0">
                        <a:solidFill>
                          <a:schemeClr val="bg1"/>
                        </a:solidFill>
                      </a:endParaRPr>
                    </a:p>
                  </a:txBody>
                  <a:tcPr/>
                </a:tc>
                <a:tc>
                  <a:txBody>
                    <a:bodyPr/>
                    <a:lstStyle/>
                    <a:p>
                      <a:r>
                        <a:rPr lang="de-DE" sz="700" dirty="0">
                          <a:solidFill>
                            <a:schemeClr val="bg1"/>
                          </a:solidFill>
                        </a:rPr>
                        <a:t>Chicken </a:t>
                      </a:r>
                      <a:r>
                        <a:rPr lang="de-DE" sz="700" dirty="0" err="1">
                          <a:solidFill>
                            <a:schemeClr val="bg1"/>
                          </a:solidFill>
                        </a:rPr>
                        <a:t>sand</a:t>
                      </a:r>
                      <a:endParaRPr lang="de-DE" sz="700" dirty="0">
                        <a:solidFill>
                          <a:schemeClr val="bg1"/>
                        </a:solidFill>
                      </a:endParaRPr>
                    </a:p>
                  </a:txBody>
                  <a:tcPr/>
                </a:tc>
                <a:tc>
                  <a:txBody>
                    <a:bodyPr/>
                    <a:lstStyle/>
                    <a:p>
                      <a:r>
                        <a:rPr lang="de-DE" sz="700" dirty="0">
                          <a:solidFill>
                            <a:schemeClr val="bg1"/>
                          </a:solidFill>
                        </a:rPr>
                        <a:t>Brownie</a:t>
                      </a:r>
                    </a:p>
                  </a:txBody>
                  <a:tcPr/>
                </a:tc>
                <a:tc>
                  <a:txBody>
                    <a:bodyPr/>
                    <a:lstStyle/>
                    <a:p>
                      <a:r>
                        <a:rPr lang="de-DE" sz="700" dirty="0">
                          <a:solidFill>
                            <a:schemeClr val="bg1"/>
                          </a:solidFill>
                        </a:rPr>
                        <a:t>Basket</a:t>
                      </a:r>
                    </a:p>
                  </a:txBody>
                  <a:tcPr/>
                </a:tc>
                <a:extLst>
                  <a:ext uri="{0D108BD9-81ED-4DB2-BD59-A6C34878D82A}">
                    <a16:rowId xmlns:a16="http://schemas.microsoft.com/office/drawing/2014/main" val="1817787189"/>
                  </a:ext>
                </a:extLst>
              </a:tr>
              <a:tr h="589052">
                <a:tc>
                  <a:txBody>
                    <a:bodyPr/>
                    <a:lstStyle/>
                    <a:p>
                      <a:r>
                        <a:rPr lang="de-DE" sz="700" dirty="0">
                          <a:solidFill>
                            <a:schemeClr val="bg1"/>
                          </a:solidFill>
                        </a:rPr>
                        <a:t>Smoothies</a:t>
                      </a:r>
                    </a:p>
                  </a:txBody>
                  <a:tcPr/>
                </a:tc>
                <a:tc>
                  <a:txBody>
                    <a:bodyPr/>
                    <a:lstStyle/>
                    <a:p>
                      <a:endParaRPr lang="de-DE" sz="700" dirty="0">
                        <a:solidFill>
                          <a:schemeClr val="bg1"/>
                        </a:solidFill>
                      </a:endParaRPr>
                    </a:p>
                  </a:txBody>
                  <a:tcPr/>
                </a:tc>
                <a:tc>
                  <a:txBody>
                    <a:bodyPr/>
                    <a:lstStyle/>
                    <a:p>
                      <a:r>
                        <a:rPr lang="de-DE" sz="700" dirty="0">
                          <a:solidFill>
                            <a:schemeClr val="bg1"/>
                          </a:solidFill>
                        </a:rPr>
                        <a:t>Raw Bars</a:t>
                      </a:r>
                    </a:p>
                  </a:txBody>
                  <a:tcPr/>
                </a:tc>
                <a:tc>
                  <a:txBody>
                    <a:bodyPr/>
                    <a:lstStyle/>
                    <a:p>
                      <a:r>
                        <a:rPr lang="de-DE" sz="700" dirty="0">
                          <a:solidFill>
                            <a:schemeClr val="bg1"/>
                          </a:solidFill>
                        </a:rPr>
                        <a:t>Chicken </a:t>
                      </a:r>
                      <a:r>
                        <a:rPr lang="de-DE" sz="700" dirty="0" err="1">
                          <a:solidFill>
                            <a:schemeClr val="bg1"/>
                          </a:solidFill>
                        </a:rPr>
                        <a:t>stew</a:t>
                      </a:r>
                      <a:endParaRPr lang="de-DE" sz="700" dirty="0">
                        <a:solidFill>
                          <a:schemeClr val="bg1"/>
                        </a:solidFill>
                      </a:endParaRPr>
                    </a:p>
                  </a:txBody>
                  <a:tcPr/>
                </a:tc>
                <a:tc>
                  <a:txBody>
                    <a:bodyPr/>
                    <a:lstStyle/>
                    <a:p>
                      <a:r>
                        <a:rPr lang="de-DE" sz="700" dirty="0">
                          <a:solidFill>
                            <a:schemeClr val="bg1"/>
                          </a:solidFill>
                        </a:rPr>
                        <a:t>Cake</a:t>
                      </a:r>
                    </a:p>
                  </a:txBody>
                  <a:tcPr/>
                </a:tc>
                <a:tc>
                  <a:txBody>
                    <a:bodyPr/>
                    <a:lstStyle/>
                    <a:p>
                      <a:r>
                        <a:rPr lang="de-DE" sz="700" dirty="0">
                          <a:solidFill>
                            <a:schemeClr val="bg1"/>
                          </a:solidFill>
                        </a:rPr>
                        <a:t>Gift </a:t>
                      </a:r>
                      <a:r>
                        <a:rPr lang="de-DE" sz="700" dirty="0" err="1">
                          <a:solidFill>
                            <a:schemeClr val="bg1"/>
                          </a:solidFill>
                        </a:rPr>
                        <a:t>voucher</a:t>
                      </a:r>
                      <a:endParaRPr lang="de-DE" sz="700" dirty="0">
                        <a:solidFill>
                          <a:schemeClr val="bg1"/>
                        </a:solidFill>
                      </a:endParaRPr>
                    </a:p>
                  </a:txBody>
                  <a:tcPr/>
                </a:tc>
                <a:extLst>
                  <a:ext uri="{0D108BD9-81ED-4DB2-BD59-A6C34878D82A}">
                    <a16:rowId xmlns:a16="http://schemas.microsoft.com/office/drawing/2014/main" val="405736865"/>
                  </a:ext>
                </a:extLst>
              </a:tr>
              <a:tr h="436254">
                <a:tc>
                  <a:txBody>
                    <a:bodyPr/>
                    <a:lstStyle/>
                    <a:p>
                      <a:endParaRPr lang="de-DE" sz="700" dirty="0">
                        <a:solidFill>
                          <a:schemeClr val="bg1"/>
                        </a:solidFill>
                      </a:endParaRPr>
                    </a:p>
                  </a:txBody>
                  <a:tcPr/>
                </a:tc>
                <a:tc>
                  <a:txBody>
                    <a:bodyPr/>
                    <a:lstStyle/>
                    <a:p>
                      <a:endParaRPr lang="de-DE" sz="700" dirty="0">
                        <a:solidFill>
                          <a:schemeClr val="bg1"/>
                        </a:solidFill>
                      </a:endParaRP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extLst>
                  <a:ext uri="{0D108BD9-81ED-4DB2-BD59-A6C34878D82A}">
                    <a16:rowId xmlns:a16="http://schemas.microsoft.com/office/drawing/2014/main" val="798193919"/>
                  </a:ext>
                </a:extLst>
              </a:tr>
            </a:tbl>
          </a:graphicData>
        </a:graphic>
      </p:graphicFrame>
    </p:spTree>
    <p:extLst>
      <p:ext uri="{BB962C8B-B14F-4D97-AF65-F5344CB8AC3E}">
        <p14:creationId xmlns:p14="http://schemas.microsoft.com/office/powerpoint/2010/main" val="1139285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81318645-DDAF-8695-D73C-1D54228A5BD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8" name="Objekt 7" hidden="1">
                        <a:extLst>
                          <a:ext uri="{FF2B5EF4-FFF2-40B4-BE49-F238E27FC236}">
                            <a16:creationId xmlns:a16="http://schemas.microsoft.com/office/drawing/2014/main" id="{81318645-DDAF-8695-D73C-1D54228A5B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D787B6-571C-1D39-B9F2-A8065E03BFA1}"/>
              </a:ext>
            </a:extLst>
          </p:cNvPr>
          <p:cNvSpPr>
            <a:spLocks noGrp="1"/>
          </p:cNvSpPr>
          <p:nvPr>
            <p:ph type="ctrTitle"/>
          </p:nvPr>
        </p:nvSpPr>
        <p:spPr>
          <a:xfrm>
            <a:off x="618824" y="411675"/>
            <a:ext cx="7042542" cy="577800"/>
          </a:xfrm>
        </p:spPr>
        <p:txBody>
          <a:bodyPr vert="horz"/>
          <a:lstStyle/>
          <a:p>
            <a:r>
              <a:rPr lang="de-DE" dirty="0"/>
              <a:t>Domain Exploration – Combine Datasets (1/2)</a:t>
            </a:r>
          </a:p>
        </p:txBody>
      </p:sp>
      <p:sp>
        <p:nvSpPr>
          <p:cNvPr id="12" name="Google Shape;465;p26">
            <a:extLst>
              <a:ext uri="{FF2B5EF4-FFF2-40B4-BE49-F238E27FC236}">
                <a16:creationId xmlns:a16="http://schemas.microsoft.com/office/drawing/2014/main" id="{993FD2C6-9FA8-1380-0164-DFB443C56B4C}"/>
              </a:ext>
            </a:extLst>
          </p:cNvPr>
          <p:cNvSpPr txBox="1">
            <a:spLocks/>
          </p:cNvSpPr>
          <p:nvPr/>
        </p:nvSpPr>
        <p:spPr>
          <a:xfrm>
            <a:off x="597375" y="106352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600"/>
              </a:spcBef>
              <a:spcAft>
                <a:spcPts val="1600"/>
              </a:spcAft>
            </a:pPr>
            <a:endParaRPr lang="en-US" dirty="0">
              <a:solidFill>
                <a:schemeClr val="bg1"/>
              </a:solidFill>
              <a:latin typeface="Maven Pro" panose="020B0604020202020204" charset="0"/>
            </a:endParaRPr>
          </a:p>
        </p:txBody>
      </p:sp>
      <p:graphicFrame>
        <p:nvGraphicFramePr>
          <p:cNvPr id="4" name="Tabelle 4">
            <a:extLst>
              <a:ext uri="{FF2B5EF4-FFF2-40B4-BE49-F238E27FC236}">
                <a16:creationId xmlns:a16="http://schemas.microsoft.com/office/drawing/2014/main" id="{9CA63040-0CF1-D827-4697-3B2C3F2CC7A5}"/>
              </a:ext>
            </a:extLst>
          </p:cNvPr>
          <p:cNvGraphicFramePr>
            <a:graphicFrameLocks noGrp="1"/>
          </p:cNvGraphicFramePr>
          <p:nvPr/>
        </p:nvGraphicFramePr>
        <p:xfrm>
          <a:off x="753292" y="1191461"/>
          <a:ext cx="3095586" cy="2148840"/>
        </p:xfrm>
        <a:graphic>
          <a:graphicData uri="http://schemas.openxmlformats.org/drawingml/2006/table">
            <a:tbl>
              <a:tblPr firstRow="1" bandRow="1">
                <a:tableStyleId>{E723F757-1103-4035-A6BF-FC693B604208}</a:tableStyleId>
              </a:tblPr>
              <a:tblGrid>
                <a:gridCol w="570767">
                  <a:extLst>
                    <a:ext uri="{9D8B030D-6E8A-4147-A177-3AD203B41FA5}">
                      <a16:colId xmlns:a16="http://schemas.microsoft.com/office/drawing/2014/main" val="694928707"/>
                    </a:ext>
                  </a:extLst>
                </a:gridCol>
                <a:gridCol w="633732">
                  <a:extLst>
                    <a:ext uri="{9D8B030D-6E8A-4147-A177-3AD203B41FA5}">
                      <a16:colId xmlns:a16="http://schemas.microsoft.com/office/drawing/2014/main" val="191198610"/>
                    </a:ext>
                  </a:extLst>
                </a:gridCol>
                <a:gridCol w="749553">
                  <a:extLst>
                    <a:ext uri="{9D8B030D-6E8A-4147-A177-3AD203B41FA5}">
                      <a16:colId xmlns:a16="http://schemas.microsoft.com/office/drawing/2014/main" val="3191087314"/>
                    </a:ext>
                  </a:extLst>
                </a:gridCol>
                <a:gridCol w="570767">
                  <a:extLst>
                    <a:ext uri="{9D8B030D-6E8A-4147-A177-3AD203B41FA5}">
                      <a16:colId xmlns:a16="http://schemas.microsoft.com/office/drawing/2014/main" val="2711806052"/>
                    </a:ext>
                  </a:extLst>
                </a:gridCol>
                <a:gridCol w="570767">
                  <a:extLst>
                    <a:ext uri="{9D8B030D-6E8A-4147-A177-3AD203B41FA5}">
                      <a16:colId xmlns:a16="http://schemas.microsoft.com/office/drawing/2014/main" val="2657045843"/>
                    </a:ext>
                  </a:extLst>
                </a:gridCol>
              </a:tblGrid>
              <a:tr h="245943">
                <a:tc>
                  <a:txBody>
                    <a:bodyPr/>
                    <a:lstStyle/>
                    <a:p>
                      <a:r>
                        <a:rPr lang="de-DE" sz="700" dirty="0">
                          <a:solidFill>
                            <a:srgbClr val="000000"/>
                          </a:solidFill>
                        </a:rPr>
                        <a:t>#Trans-actionNo</a:t>
                      </a:r>
                    </a:p>
                  </a:txBody>
                  <a:tcPr>
                    <a:solidFill>
                      <a:schemeClr val="bg1"/>
                    </a:solidFill>
                  </a:tcPr>
                </a:tc>
                <a:tc>
                  <a:txBody>
                    <a:bodyPr/>
                    <a:lstStyle/>
                    <a:p>
                      <a:r>
                        <a:rPr lang="de-DE" sz="700" dirty="0">
                          <a:solidFill>
                            <a:srgbClr val="000000"/>
                          </a:solidFill>
                        </a:rPr>
                        <a:t>Items</a:t>
                      </a:r>
                    </a:p>
                  </a:txBody>
                  <a:tcPr>
                    <a:solidFill>
                      <a:schemeClr val="bg1"/>
                    </a:solidFill>
                  </a:tcPr>
                </a:tc>
                <a:tc>
                  <a:txBody>
                    <a:bodyPr/>
                    <a:lstStyle/>
                    <a:p>
                      <a:r>
                        <a:rPr lang="de-DE" sz="700" dirty="0" err="1">
                          <a:solidFill>
                            <a:srgbClr val="000000"/>
                          </a:solidFill>
                        </a:rPr>
                        <a:t>DateTime</a:t>
                      </a:r>
                      <a:endParaRPr lang="de-DE" sz="700" dirty="0">
                        <a:solidFill>
                          <a:srgbClr val="000000"/>
                        </a:solidFill>
                      </a:endParaRPr>
                    </a:p>
                  </a:txBody>
                  <a:tcPr>
                    <a:solidFill>
                      <a:schemeClr val="bg1"/>
                    </a:solidFill>
                  </a:tcPr>
                </a:tc>
                <a:tc>
                  <a:txBody>
                    <a:bodyPr/>
                    <a:lstStyle/>
                    <a:p>
                      <a:r>
                        <a:rPr lang="de-DE" sz="700" dirty="0" err="1">
                          <a:solidFill>
                            <a:srgbClr val="000000"/>
                          </a:solidFill>
                        </a:rPr>
                        <a:t>Daypart</a:t>
                      </a:r>
                      <a:endParaRPr lang="de-DE" sz="700" dirty="0">
                        <a:solidFill>
                          <a:srgbClr val="000000"/>
                        </a:solidFill>
                      </a:endParaRPr>
                    </a:p>
                  </a:txBody>
                  <a:tcPr>
                    <a:solidFill>
                      <a:schemeClr val="bg1"/>
                    </a:solidFill>
                  </a:tcPr>
                </a:tc>
                <a:tc>
                  <a:txBody>
                    <a:bodyPr/>
                    <a:lstStyle/>
                    <a:p>
                      <a:r>
                        <a:rPr lang="de-DE" sz="700" dirty="0" err="1">
                          <a:solidFill>
                            <a:srgbClr val="000000"/>
                          </a:solidFill>
                        </a:rPr>
                        <a:t>DayType</a:t>
                      </a:r>
                      <a:endParaRPr lang="de-DE" sz="700" dirty="0">
                        <a:solidFill>
                          <a:srgbClr val="000000"/>
                        </a:solidFill>
                      </a:endParaRPr>
                    </a:p>
                  </a:txBody>
                  <a:tcPr>
                    <a:solidFill>
                      <a:schemeClr val="bg1"/>
                    </a:solidFill>
                  </a:tcPr>
                </a:tc>
                <a:extLst>
                  <a:ext uri="{0D108BD9-81ED-4DB2-BD59-A6C34878D82A}">
                    <a16:rowId xmlns:a16="http://schemas.microsoft.com/office/drawing/2014/main" val="1162773933"/>
                  </a:ext>
                </a:extLst>
              </a:tr>
              <a:tr h="245943">
                <a:tc>
                  <a:txBody>
                    <a:bodyPr/>
                    <a:lstStyle/>
                    <a:p>
                      <a:r>
                        <a:rPr lang="de-DE" sz="700" dirty="0">
                          <a:solidFill>
                            <a:schemeClr val="bg1"/>
                          </a:solidFill>
                        </a:rPr>
                        <a:t>1</a:t>
                      </a:r>
                    </a:p>
                  </a:txBody>
                  <a:tcPr/>
                </a:tc>
                <a:tc>
                  <a:txBody>
                    <a:bodyPr/>
                    <a:lstStyle/>
                    <a:p>
                      <a:r>
                        <a:rPr lang="de-DE" sz="700" dirty="0" err="1">
                          <a:solidFill>
                            <a:schemeClr val="bg1"/>
                          </a:solidFill>
                        </a:rPr>
                        <a:t>Bread</a:t>
                      </a:r>
                      <a:endParaRPr lang="de-DE" sz="700" dirty="0">
                        <a:solidFill>
                          <a:schemeClr val="bg1"/>
                        </a:solidFill>
                      </a:endParaRPr>
                    </a:p>
                  </a:txBody>
                  <a:tcPr/>
                </a:tc>
                <a:tc>
                  <a:txBody>
                    <a:bodyPr/>
                    <a:lstStyle/>
                    <a:p>
                      <a:r>
                        <a:rPr lang="de-DE" sz="700" dirty="0">
                          <a:solidFill>
                            <a:schemeClr val="bg1"/>
                          </a:solidFill>
                        </a:rPr>
                        <a:t>2016-10-30 09:58:11</a:t>
                      </a: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2210292210"/>
                  </a:ext>
                </a:extLst>
              </a:tr>
              <a:tr h="332023">
                <a:tc>
                  <a:txBody>
                    <a:bodyPr/>
                    <a:lstStyle/>
                    <a:p>
                      <a:r>
                        <a:rPr lang="de-DE" sz="700" dirty="0">
                          <a:solidFill>
                            <a:schemeClr val="bg1"/>
                          </a:solidFill>
                        </a:rPr>
                        <a:t>1</a:t>
                      </a:r>
                    </a:p>
                  </a:txBody>
                  <a:tcPr/>
                </a:tc>
                <a:tc>
                  <a:txBody>
                    <a:bodyPr/>
                    <a:lstStyle/>
                    <a:p>
                      <a:r>
                        <a:rPr lang="de-DE" sz="700" dirty="0">
                          <a:solidFill>
                            <a:schemeClr val="bg1"/>
                          </a:solidFill>
                        </a:rPr>
                        <a:t>Hot </a:t>
                      </a:r>
                      <a:r>
                        <a:rPr lang="de-DE" sz="700" dirty="0" err="1">
                          <a:solidFill>
                            <a:schemeClr val="bg1"/>
                          </a:solidFill>
                        </a:rPr>
                        <a:t>chocolate</a:t>
                      </a:r>
                      <a:endParaRPr lang="de-DE" sz="700" dirty="0">
                        <a:solidFill>
                          <a:schemeClr val="bg1"/>
                        </a:solidFill>
                      </a:endParaRPr>
                    </a:p>
                  </a:txBody>
                  <a:tcPr/>
                </a:tc>
                <a:tc>
                  <a:txBody>
                    <a:bodyPr/>
                    <a:lstStyle/>
                    <a:p>
                      <a:r>
                        <a:rPr lang="de-DE" sz="700" dirty="0">
                          <a:solidFill>
                            <a:schemeClr val="bg1"/>
                          </a:solidFill>
                        </a:rPr>
                        <a:t>2016-10-30 10:05:34</a:t>
                      </a:r>
                    </a:p>
                    <a:p>
                      <a:endParaRPr lang="de-DE" sz="700" dirty="0">
                        <a:solidFill>
                          <a:schemeClr val="bg1"/>
                        </a:solidFill>
                      </a:endParaRP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2067720360"/>
                  </a:ext>
                </a:extLst>
              </a:tr>
              <a:tr h="332023">
                <a:tc>
                  <a:txBody>
                    <a:bodyPr/>
                    <a:lstStyle/>
                    <a:p>
                      <a:r>
                        <a:rPr lang="de-DE" sz="700" dirty="0">
                          <a:solidFill>
                            <a:schemeClr val="bg1"/>
                          </a:solidFill>
                        </a:rPr>
                        <a:t>2</a:t>
                      </a:r>
                    </a:p>
                  </a:txBody>
                  <a:tcPr/>
                </a:tc>
                <a:tc>
                  <a:txBody>
                    <a:bodyPr/>
                    <a:lstStyle/>
                    <a:p>
                      <a:r>
                        <a:rPr lang="de-DE" sz="700" dirty="0">
                          <a:solidFill>
                            <a:schemeClr val="bg1"/>
                          </a:solidFill>
                        </a:rPr>
                        <a:t>Jam</a:t>
                      </a:r>
                    </a:p>
                  </a:txBody>
                  <a:tcPr/>
                </a:tc>
                <a:tc>
                  <a:txBody>
                    <a:bodyPr/>
                    <a:lstStyle/>
                    <a:p>
                      <a:r>
                        <a:rPr lang="de-DE" sz="700" dirty="0">
                          <a:solidFill>
                            <a:schemeClr val="bg1"/>
                          </a:solidFill>
                        </a:rPr>
                        <a:t>2016-10-30 10:05:34</a:t>
                      </a:r>
                    </a:p>
                    <a:p>
                      <a:endParaRPr lang="de-DE" sz="700" dirty="0">
                        <a:solidFill>
                          <a:schemeClr val="bg1"/>
                        </a:solidFill>
                      </a:endParaRP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2588053028"/>
                  </a:ext>
                </a:extLst>
              </a:tr>
              <a:tr h="245943">
                <a:tc>
                  <a:txBody>
                    <a:bodyPr/>
                    <a:lstStyle/>
                    <a:p>
                      <a:r>
                        <a:rPr lang="de-DE" sz="700" dirty="0">
                          <a:solidFill>
                            <a:schemeClr val="bg1"/>
                          </a:solidFill>
                        </a:rPr>
                        <a:t>2</a:t>
                      </a:r>
                    </a:p>
                  </a:txBody>
                  <a:tcPr/>
                </a:tc>
                <a:tc>
                  <a:txBody>
                    <a:bodyPr/>
                    <a:lstStyle/>
                    <a:p>
                      <a:r>
                        <a:rPr lang="de-DE" sz="700" dirty="0">
                          <a:solidFill>
                            <a:schemeClr val="bg1"/>
                          </a:solidFill>
                        </a:rPr>
                        <a:t>Cookies</a:t>
                      </a:r>
                    </a:p>
                  </a:txBody>
                  <a:tcPr/>
                </a:tc>
                <a:tc>
                  <a:txBody>
                    <a:bodyPr/>
                    <a:lstStyle/>
                    <a:p>
                      <a:r>
                        <a:rPr lang="de-DE" sz="700" dirty="0">
                          <a:solidFill>
                            <a:schemeClr val="bg1"/>
                          </a:solidFill>
                        </a:rPr>
                        <a:t>2016-10-30 10:05:34</a:t>
                      </a: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1817787189"/>
                  </a:ext>
                </a:extLst>
              </a:tr>
              <a:tr h="332745">
                <a:tc>
                  <a:txBody>
                    <a:bodyPr/>
                    <a:lstStyle/>
                    <a:p>
                      <a:r>
                        <a:rPr lang="de-DE" sz="700" dirty="0">
                          <a:solidFill>
                            <a:schemeClr val="bg1"/>
                          </a:solidFill>
                        </a:rPr>
                        <a:t>3</a:t>
                      </a:r>
                    </a:p>
                  </a:txBody>
                  <a:tcPr/>
                </a:tc>
                <a:tc>
                  <a:txBody>
                    <a:bodyPr/>
                    <a:lstStyle/>
                    <a:p>
                      <a:r>
                        <a:rPr lang="de-DE" sz="700" dirty="0" err="1">
                          <a:solidFill>
                            <a:schemeClr val="bg1"/>
                          </a:solidFill>
                        </a:rPr>
                        <a:t>Bread</a:t>
                      </a:r>
                      <a:endParaRPr lang="de-DE" sz="700" dirty="0">
                        <a:solidFill>
                          <a:schemeClr val="bg1"/>
                        </a:solidFill>
                      </a:endParaRPr>
                    </a:p>
                  </a:txBody>
                  <a:tcPr/>
                </a:tc>
                <a:tc>
                  <a:txBody>
                    <a:bodyPr/>
                    <a:lstStyle/>
                    <a:p>
                      <a:r>
                        <a:rPr lang="de-DE" sz="700" dirty="0">
                          <a:solidFill>
                            <a:schemeClr val="bg1"/>
                          </a:solidFill>
                        </a:rPr>
                        <a:t>2016-10-30 10:07:57</a:t>
                      </a:r>
                    </a:p>
                    <a:p>
                      <a:endParaRPr lang="de-DE" sz="700" dirty="0">
                        <a:solidFill>
                          <a:schemeClr val="bg1"/>
                        </a:solidFill>
                      </a:endParaRP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2309264189"/>
                  </a:ext>
                </a:extLst>
              </a:tr>
            </a:tbl>
          </a:graphicData>
        </a:graphic>
      </p:graphicFrame>
      <p:graphicFrame>
        <p:nvGraphicFramePr>
          <p:cNvPr id="5" name="Tabelle 4">
            <a:extLst>
              <a:ext uri="{FF2B5EF4-FFF2-40B4-BE49-F238E27FC236}">
                <a16:creationId xmlns:a16="http://schemas.microsoft.com/office/drawing/2014/main" id="{CA70A770-D0FC-11D1-5555-89A38ACE7E4E}"/>
              </a:ext>
            </a:extLst>
          </p:cNvPr>
          <p:cNvGraphicFramePr>
            <a:graphicFrameLocks noGrp="1"/>
          </p:cNvGraphicFramePr>
          <p:nvPr/>
        </p:nvGraphicFramePr>
        <p:xfrm>
          <a:off x="5343784" y="1184638"/>
          <a:ext cx="3039337" cy="1221636"/>
        </p:xfrm>
        <a:graphic>
          <a:graphicData uri="http://schemas.openxmlformats.org/drawingml/2006/table">
            <a:tbl>
              <a:tblPr firstRow="1" bandRow="1">
                <a:tableStyleId>{E723F757-1103-4035-A6BF-FC693B604208}</a:tableStyleId>
              </a:tblPr>
              <a:tblGrid>
                <a:gridCol w="434191">
                  <a:extLst>
                    <a:ext uri="{9D8B030D-6E8A-4147-A177-3AD203B41FA5}">
                      <a16:colId xmlns:a16="http://schemas.microsoft.com/office/drawing/2014/main" val="694928707"/>
                    </a:ext>
                  </a:extLst>
                </a:gridCol>
                <a:gridCol w="434191">
                  <a:extLst>
                    <a:ext uri="{9D8B030D-6E8A-4147-A177-3AD203B41FA5}">
                      <a16:colId xmlns:a16="http://schemas.microsoft.com/office/drawing/2014/main" val="191198610"/>
                    </a:ext>
                  </a:extLst>
                </a:gridCol>
                <a:gridCol w="434191">
                  <a:extLst>
                    <a:ext uri="{9D8B030D-6E8A-4147-A177-3AD203B41FA5}">
                      <a16:colId xmlns:a16="http://schemas.microsoft.com/office/drawing/2014/main" val="3191087314"/>
                    </a:ext>
                  </a:extLst>
                </a:gridCol>
                <a:gridCol w="434191">
                  <a:extLst>
                    <a:ext uri="{9D8B030D-6E8A-4147-A177-3AD203B41FA5}">
                      <a16:colId xmlns:a16="http://schemas.microsoft.com/office/drawing/2014/main" val="2711806052"/>
                    </a:ext>
                  </a:extLst>
                </a:gridCol>
                <a:gridCol w="434191">
                  <a:extLst>
                    <a:ext uri="{9D8B030D-6E8A-4147-A177-3AD203B41FA5}">
                      <a16:colId xmlns:a16="http://schemas.microsoft.com/office/drawing/2014/main" val="2657045843"/>
                    </a:ext>
                  </a:extLst>
                </a:gridCol>
                <a:gridCol w="434191">
                  <a:extLst>
                    <a:ext uri="{9D8B030D-6E8A-4147-A177-3AD203B41FA5}">
                      <a16:colId xmlns:a16="http://schemas.microsoft.com/office/drawing/2014/main" val="3556940677"/>
                    </a:ext>
                  </a:extLst>
                </a:gridCol>
                <a:gridCol w="434191">
                  <a:extLst>
                    <a:ext uri="{9D8B030D-6E8A-4147-A177-3AD203B41FA5}">
                      <a16:colId xmlns:a16="http://schemas.microsoft.com/office/drawing/2014/main" val="2132256943"/>
                    </a:ext>
                  </a:extLst>
                </a:gridCol>
              </a:tblGrid>
              <a:tr h="236369">
                <a:tc>
                  <a:txBody>
                    <a:bodyPr/>
                    <a:lstStyle/>
                    <a:p>
                      <a:r>
                        <a:rPr lang="de-DE" sz="700" dirty="0" err="1">
                          <a:solidFill>
                            <a:srgbClr val="000000"/>
                          </a:solidFill>
                        </a:rPr>
                        <a:t>year</a:t>
                      </a:r>
                      <a:endParaRPr lang="de-DE" sz="700" dirty="0">
                        <a:solidFill>
                          <a:srgbClr val="000000"/>
                        </a:solidFill>
                      </a:endParaRPr>
                    </a:p>
                  </a:txBody>
                  <a:tcPr>
                    <a:solidFill>
                      <a:schemeClr val="bg1"/>
                    </a:solidFill>
                  </a:tcPr>
                </a:tc>
                <a:tc>
                  <a:txBody>
                    <a:bodyPr/>
                    <a:lstStyle/>
                    <a:p>
                      <a:r>
                        <a:rPr lang="de-DE" sz="700" dirty="0" err="1">
                          <a:solidFill>
                            <a:srgbClr val="000000"/>
                          </a:solidFill>
                        </a:rPr>
                        <a:t>month</a:t>
                      </a:r>
                      <a:endParaRPr lang="de-DE" sz="700" dirty="0">
                        <a:solidFill>
                          <a:srgbClr val="000000"/>
                        </a:solidFill>
                      </a:endParaRPr>
                    </a:p>
                  </a:txBody>
                  <a:tcPr>
                    <a:solidFill>
                      <a:schemeClr val="bg1"/>
                    </a:solidFill>
                  </a:tcPr>
                </a:tc>
                <a:tc>
                  <a:txBody>
                    <a:bodyPr/>
                    <a:lstStyle/>
                    <a:p>
                      <a:r>
                        <a:rPr lang="de-DE" sz="700" dirty="0" err="1">
                          <a:solidFill>
                            <a:srgbClr val="000000"/>
                          </a:solidFill>
                        </a:rPr>
                        <a:t>tmax</a:t>
                      </a:r>
                      <a:r>
                        <a:rPr lang="de-DE" sz="700" dirty="0">
                          <a:solidFill>
                            <a:srgbClr val="000000"/>
                          </a:solidFill>
                        </a:rPr>
                        <a:t> </a:t>
                      </a:r>
                      <a:r>
                        <a:rPr lang="de-DE" sz="700" dirty="0" err="1">
                          <a:solidFill>
                            <a:srgbClr val="000000"/>
                          </a:solidFill>
                        </a:rPr>
                        <a:t>degC</a:t>
                      </a:r>
                      <a:endParaRPr lang="de-DE" sz="700" dirty="0">
                        <a:solidFill>
                          <a:srgbClr val="000000"/>
                        </a:solidFill>
                      </a:endParaRPr>
                    </a:p>
                  </a:txBody>
                  <a:tcPr>
                    <a:solidFill>
                      <a:schemeClr val="bg1"/>
                    </a:solidFill>
                  </a:tcPr>
                </a:tc>
                <a:tc>
                  <a:txBody>
                    <a:bodyPr/>
                    <a:lstStyle/>
                    <a:p>
                      <a:r>
                        <a:rPr lang="de-DE" sz="700" dirty="0" err="1">
                          <a:solidFill>
                            <a:srgbClr val="000000"/>
                          </a:solidFill>
                        </a:rPr>
                        <a:t>tmin</a:t>
                      </a:r>
                      <a:r>
                        <a:rPr lang="de-DE" sz="700" dirty="0">
                          <a:solidFill>
                            <a:srgbClr val="000000"/>
                          </a:solidFill>
                        </a:rPr>
                        <a:t> </a:t>
                      </a:r>
                      <a:r>
                        <a:rPr lang="de-DE" sz="700" dirty="0" err="1">
                          <a:solidFill>
                            <a:srgbClr val="000000"/>
                          </a:solidFill>
                        </a:rPr>
                        <a:t>degC</a:t>
                      </a:r>
                      <a:endParaRPr lang="de-DE" sz="700" dirty="0">
                        <a:solidFill>
                          <a:srgbClr val="000000"/>
                        </a:solidFill>
                      </a:endParaRPr>
                    </a:p>
                  </a:txBody>
                  <a:tcPr>
                    <a:solidFill>
                      <a:schemeClr val="bg1"/>
                    </a:solidFill>
                  </a:tcPr>
                </a:tc>
                <a:tc>
                  <a:txBody>
                    <a:bodyPr/>
                    <a:lstStyle/>
                    <a:p>
                      <a:r>
                        <a:rPr lang="de-DE" sz="700" dirty="0" err="1">
                          <a:solidFill>
                            <a:srgbClr val="000000"/>
                          </a:solidFill>
                        </a:rPr>
                        <a:t>af</a:t>
                      </a:r>
                      <a:r>
                        <a:rPr lang="de-DE" sz="700" dirty="0">
                          <a:solidFill>
                            <a:srgbClr val="000000"/>
                          </a:solidFill>
                        </a:rPr>
                        <a:t> </a:t>
                      </a:r>
                      <a:r>
                        <a:rPr lang="de-DE" sz="700" dirty="0" err="1">
                          <a:solidFill>
                            <a:srgbClr val="000000"/>
                          </a:solidFill>
                        </a:rPr>
                        <a:t>days</a:t>
                      </a:r>
                      <a:endParaRPr lang="de-DE" sz="700" dirty="0">
                        <a:solidFill>
                          <a:srgbClr val="000000"/>
                        </a:solidFill>
                      </a:endParaRPr>
                    </a:p>
                  </a:txBody>
                  <a:tcPr>
                    <a:solidFill>
                      <a:schemeClr val="bg1"/>
                    </a:solidFill>
                  </a:tcPr>
                </a:tc>
                <a:tc>
                  <a:txBody>
                    <a:bodyPr/>
                    <a:lstStyle/>
                    <a:p>
                      <a:r>
                        <a:rPr lang="de-DE" sz="700" dirty="0">
                          <a:solidFill>
                            <a:srgbClr val="000000"/>
                          </a:solidFill>
                        </a:rPr>
                        <a:t>Rain mm</a:t>
                      </a:r>
                    </a:p>
                  </a:txBody>
                  <a:tcPr>
                    <a:solidFill>
                      <a:schemeClr val="bg1"/>
                    </a:solidFill>
                  </a:tcPr>
                </a:tc>
                <a:tc>
                  <a:txBody>
                    <a:bodyPr/>
                    <a:lstStyle/>
                    <a:p>
                      <a:r>
                        <a:rPr lang="de-DE" sz="700" dirty="0" err="1">
                          <a:solidFill>
                            <a:srgbClr val="000000"/>
                          </a:solidFill>
                        </a:rPr>
                        <a:t>sun</a:t>
                      </a:r>
                      <a:r>
                        <a:rPr lang="de-DE" sz="700" dirty="0">
                          <a:solidFill>
                            <a:srgbClr val="000000"/>
                          </a:solidFill>
                        </a:rPr>
                        <a:t> </a:t>
                      </a:r>
                      <a:r>
                        <a:rPr lang="de-DE" sz="700" dirty="0" err="1">
                          <a:solidFill>
                            <a:srgbClr val="000000"/>
                          </a:solidFill>
                        </a:rPr>
                        <a:t>hours</a:t>
                      </a:r>
                      <a:endParaRPr lang="de-DE" sz="700" dirty="0">
                        <a:solidFill>
                          <a:srgbClr val="000000"/>
                        </a:solidFill>
                      </a:endParaRPr>
                    </a:p>
                  </a:txBody>
                  <a:tcPr>
                    <a:solidFill>
                      <a:schemeClr val="bg1"/>
                    </a:solidFill>
                  </a:tcPr>
                </a:tc>
                <a:extLst>
                  <a:ext uri="{0D108BD9-81ED-4DB2-BD59-A6C34878D82A}">
                    <a16:rowId xmlns:a16="http://schemas.microsoft.com/office/drawing/2014/main" val="1162773933"/>
                  </a:ext>
                </a:extLst>
              </a:tr>
              <a:tr h="229209">
                <a:tc>
                  <a:txBody>
                    <a:bodyPr/>
                    <a:lstStyle/>
                    <a:p>
                      <a:r>
                        <a:rPr lang="de-DE" sz="700" dirty="0">
                          <a:solidFill>
                            <a:schemeClr val="bg1"/>
                          </a:solidFill>
                        </a:rPr>
                        <a:t>2016</a:t>
                      </a:r>
                    </a:p>
                  </a:txBody>
                  <a:tcPr/>
                </a:tc>
                <a:tc>
                  <a:txBody>
                    <a:bodyPr/>
                    <a:lstStyle/>
                    <a:p>
                      <a:r>
                        <a:rPr lang="de-DE" sz="700" dirty="0">
                          <a:solidFill>
                            <a:schemeClr val="bg1"/>
                          </a:solidFill>
                        </a:rPr>
                        <a:t>4</a:t>
                      </a:r>
                    </a:p>
                  </a:txBody>
                  <a:tcPr/>
                </a:tc>
                <a:tc>
                  <a:txBody>
                    <a:bodyPr/>
                    <a:lstStyle/>
                    <a:p>
                      <a:r>
                        <a:rPr lang="de-DE" sz="700" dirty="0">
                          <a:solidFill>
                            <a:schemeClr val="bg1"/>
                          </a:solidFill>
                        </a:rPr>
                        <a:t>11.3</a:t>
                      </a:r>
                    </a:p>
                  </a:txBody>
                  <a:tcPr/>
                </a:tc>
                <a:tc>
                  <a:txBody>
                    <a:bodyPr/>
                    <a:lstStyle/>
                    <a:p>
                      <a:r>
                        <a:rPr lang="de-DE" sz="700" dirty="0">
                          <a:solidFill>
                            <a:schemeClr val="bg1"/>
                          </a:solidFill>
                        </a:rPr>
                        <a:t>6.2</a:t>
                      </a:r>
                    </a:p>
                  </a:txBody>
                  <a:tcPr/>
                </a:tc>
                <a:tc>
                  <a:txBody>
                    <a:bodyPr/>
                    <a:lstStyle/>
                    <a:p>
                      <a:r>
                        <a:rPr lang="de-DE" sz="700" dirty="0">
                          <a:solidFill>
                            <a:schemeClr val="bg1"/>
                          </a:solidFill>
                        </a:rPr>
                        <a:t>0</a:t>
                      </a:r>
                    </a:p>
                  </a:txBody>
                  <a:tcPr/>
                </a:tc>
                <a:tc>
                  <a:txBody>
                    <a:bodyPr/>
                    <a:lstStyle/>
                    <a:p>
                      <a:r>
                        <a:rPr lang="de-DE" sz="700" dirty="0">
                          <a:solidFill>
                            <a:schemeClr val="bg1"/>
                          </a:solidFill>
                        </a:rPr>
                        <a:t>7.4</a:t>
                      </a:r>
                    </a:p>
                  </a:txBody>
                  <a:tcPr/>
                </a:tc>
                <a:tc>
                  <a:txBody>
                    <a:bodyPr/>
                    <a:lstStyle/>
                    <a:p>
                      <a:r>
                        <a:rPr lang="de-DE" sz="700" dirty="0">
                          <a:solidFill>
                            <a:schemeClr val="bg1"/>
                          </a:solidFill>
                        </a:rPr>
                        <a:t>181.1</a:t>
                      </a:r>
                    </a:p>
                  </a:txBody>
                  <a:tcPr/>
                </a:tc>
                <a:extLst>
                  <a:ext uri="{0D108BD9-81ED-4DB2-BD59-A6C34878D82A}">
                    <a16:rowId xmlns:a16="http://schemas.microsoft.com/office/drawing/2014/main" val="2210292210"/>
                  </a:ext>
                </a:extLst>
              </a:tr>
              <a:tr h="229209">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extLst>
                  <a:ext uri="{0D108BD9-81ED-4DB2-BD59-A6C34878D82A}">
                    <a16:rowId xmlns:a16="http://schemas.microsoft.com/office/drawing/2014/main" val="2067720360"/>
                  </a:ext>
                </a:extLst>
              </a:tr>
              <a:tr h="229209">
                <a:tc>
                  <a:txBody>
                    <a:bodyPr/>
                    <a:lstStyle/>
                    <a:p>
                      <a:r>
                        <a:rPr lang="de-DE" sz="700" dirty="0">
                          <a:solidFill>
                            <a:schemeClr val="bg1"/>
                          </a:solidFill>
                        </a:rPr>
                        <a:t>2017</a:t>
                      </a:r>
                    </a:p>
                  </a:txBody>
                  <a:tcPr/>
                </a:tc>
                <a:tc>
                  <a:txBody>
                    <a:bodyPr/>
                    <a:lstStyle/>
                    <a:p>
                      <a:r>
                        <a:rPr lang="de-DE" sz="700" dirty="0">
                          <a:solidFill>
                            <a:schemeClr val="bg1"/>
                          </a:solidFill>
                        </a:rPr>
                        <a:t>9</a:t>
                      </a:r>
                    </a:p>
                  </a:txBody>
                  <a:tcPr/>
                </a:tc>
                <a:tc>
                  <a:txBody>
                    <a:bodyPr/>
                    <a:lstStyle/>
                    <a:p>
                      <a:r>
                        <a:rPr lang="de-DE" sz="700" dirty="0">
                          <a:solidFill>
                            <a:schemeClr val="bg1"/>
                          </a:solidFill>
                        </a:rPr>
                        <a:t>17.6</a:t>
                      </a:r>
                    </a:p>
                  </a:txBody>
                  <a:tcPr/>
                </a:tc>
                <a:tc>
                  <a:txBody>
                    <a:bodyPr/>
                    <a:lstStyle/>
                    <a:p>
                      <a:r>
                        <a:rPr lang="de-DE" sz="700" dirty="0">
                          <a:solidFill>
                            <a:schemeClr val="bg1"/>
                          </a:solidFill>
                        </a:rPr>
                        <a:t>12.1</a:t>
                      </a:r>
                    </a:p>
                  </a:txBody>
                  <a:tcPr/>
                </a:tc>
                <a:tc>
                  <a:txBody>
                    <a:bodyPr/>
                    <a:lstStyle/>
                    <a:p>
                      <a:r>
                        <a:rPr lang="de-DE" sz="700" dirty="0">
                          <a:solidFill>
                            <a:schemeClr val="bg1"/>
                          </a:solidFill>
                        </a:rPr>
                        <a:t>0</a:t>
                      </a:r>
                    </a:p>
                  </a:txBody>
                  <a:tcPr/>
                </a:tc>
                <a:tc>
                  <a:txBody>
                    <a:bodyPr/>
                    <a:lstStyle/>
                    <a:p>
                      <a:r>
                        <a:rPr lang="de-DE" sz="700" dirty="0">
                          <a:solidFill>
                            <a:schemeClr val="bg1"/>
                          </a:solidFill>
                        </a:rPr>
                        <a:t>184.5</a:t>
                      </a:r>
                    </a:p>
                  </a:txBody>
                  <a:tcPr/>
                </a:tc>
                <a:tc>
                  <a:txBody>
                    <a:bodyPr/>
                    <a:lstStyle/>
                    <a:p>
                      <a:r>
                        <a:rPr lang="de-DE" sz="700" dirty="0">
                          <a:solidFill>
                            <a:schemeClr val="bg1"/>
                          </a:solidFill>
                        </a:rPr>
                        <a:t>141.5</a:t>
                      </a:r>
                    </a:p>
                  </a:txBody>
                  <a:tcPr/>
                </a:tc>
                <a:extLst>
                  <a:ext uri="{0D108BD9-81ED-4DB2-BD59-A6C34878D82A}">
                    <a16:rowId xmlns:a16="http://schemas.microsoft.com/office/drawing/2014/main" val="2588053028"/>
                  </a:ext>
                </a:extLst>
              </a:tr>
              <a:tr h="229209">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extLst>
                  <a:ext uri="{0D108BD9-81ED-4DB2-BD59-A6C34878D82A}">
                    <a16:rowId xmlns:a16="http://schemas.microsoft.com/office/drawing/2014/main" val="1817787189"/>
                  </a:ext>
                </a:extLst>
              </a:tr>
            </a:tbl>
          </a:graphicData>
        </a:graphic>
      </p:graphicFrame>
      <p:grpSp>
        <p:nvGrpSpPr>
          <p:cNvPr id="13" name="Gruppieren 12">
            <a:extLst>
              <a:ext uri="{FF2B5EF4-FFF2-40B4-BE49-F238E27FC236}">
                <a16:creationId xmlns:a16="http://schemas.microsoft.com/office/drawing/2014/main" id="{2D8EB56C-5FDF-1E86-7349-E7C1C04F1FD5}"/>
              </a:ext>
            </a:extLst>
          </p:cNvPr>
          <p:cNvGrpSpPr/>
          <p:nvPr/>
        </p:nvGrpSpPr>
        <p:grpSpPr>
          <a:xfrm>
            <a:off x="4116450" y="1459904"/>
            <a:ext cx="1015140" cy="671104"/>
            <a:chOff x="2023398" y="2028006"/>
            <a:chExt cx="2472401" cy="1634492"/>
          </a:xfrm>
        </p:grpSpPr>
        <p:sp>
          <p:nvSpPr>
            <p:cNvPr id="9" name="Ellipse 8">
              <a:extLst>
                <a:ext uri="{FF2B5EF4-FFF2-40B4-BE49-F238E27FC236}">
                  <a16:creationId xmlns:a16="http://schemas.microsoft.com/office/drawing/2014/main" id="{3D2F2106-8832-1C54-67A7-FBF3FA4D5C06}"/>
                </a:ext>
              </a:extLst>
            </p:cNvPr>
            <p:cNvSpPr/>
            <p:nvPr/>
          </p:nvSpPr>
          <p:spPr>
            <a:xfrm>
              <a:off x="2023398" y="2028006"/>
              <a:ext cx="1647515" cy="163449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2BAEB312-1814-ACFB-C435-C3110955697C}"/>
                </a:ext>
              </a:extLst>
            </p:cNvPr>
            <p:cNvSpPr/>
            <p:nvPr/>
          </p:nvSpPr>
          <p:spPr>
            <a:xfrm>
              <a:off x="2848284" y="2028006"/>
              <a:ext cx="1647515" cy="1634492"/>
            </a:xfrm>
            <a:prstGeom prst="ellipse">
              <a:avLst/>
            </a:prstGeom>
            <a:solidFill>
              <a:srgbClr val="00CFCC"/>
            </a:solidFill>
            <a:ln>
              <a:solidFill>
                <a:srgbClr val="00C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4" name="Parallelogramm 13">
            <a:extLst>
              <a:ext uri="{FF2B5EF4-FFF2-40B4-BE49-F238E27FC236}">
                <a16:creationId xmlns:a16="http://schemas.microsoft.com/office/drawing/2014/main" id="{4A59130D-F487-8A5A-AD09-04838E848CD8}"/>
              </a:ext>
            </a:extLst>
          </p:cNvPr>
          <p:cNvSpPr/>
          <p:nvPr/>
        </p:nvSpPr>
        <p:spPr>
          <a:xfrm>
            <a:off x="753292" y="1063525"/>
            <a:ext cx="3141997"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0000"/>
                </a:solidFill>
                <a:latin typeface="Maven Pro" panose="020B0604020202020204" charset="0"/>
              </a:rPr>
              <a:t>Bakery</a:t>
            </a:r>
            <a:r>
              <a:rPr lang="de-DE" sz="800" dirty="0">
                <a:solidFill>
                  <a:srgbClr val="000000"/>
                </a:solidFill>
                <a:latin typeface="Maven Pro" panose="020B0604020202020204" charset="0"/>
              </a:rPr>
              <a:t> Data Set</a:t>
            </a:r>
          </a:p>
        </p:txBody>
      </p:sp>
      <p:sp>
        <p:nvSpPr>
          <p:cNvPr id="16" name="Parallelogramm 15">
            <a:extLst>
              <a:ext uri="{FF2B5EF4-FFF2-40B4-BE49-F238E27FC236}">
                <a16:creationId xmlns:a16="http://schemas.microsoft.com/office/drawing/2014/main" id="{B777913C-FD29-1FC1-12EB-5A0C288DEFB8}"/>
              </a:ext>
            </a:extLst>
          </p:cNvPr>
          <p:cNvSpPr/>
          <p:nvPr/>
        </p:nvSpPr>
        <p:spPr>
          <a:xfrm>
            <a:off x="5343785" y="1063525"/>
            <a:ext cx="3070418"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0000"/>
                </a:solidFill>
                <a:latin typeface="Maven Pro" panose="020B0604020202020204" charset="0"/>
              </a:rPr>
              <a:t>Weather</a:t>
            </a:r>
            <a:r>
              <a:rPr lang="de-DE" sz="800" dirty="0">
                <a:solidFill>
                  <a:srgbClr val="000000"/>
                </a:solidFill>
                <a:latin typeface="Maven Pro" panose="020B0604020202020204" charset="0"/>
              </a:rPr>
              <a:t> Data Set</a:t>
            </a:r>
          </a:p>
        </p:txBody>
      </p:sp>
      <p:grpSp>
        <p:nvGrpSpPr>
          <p:cNvPr id="18" name="Gruppieren 17">
            <a:extLst>
              <a:ext uri="{FF2B5EF4-FFF2-40B4-BE49-F238E27FC236}">
                <a16:creationId xmlns:a16="http://schemas.microsoft.com/office/drawing/2014/main" id="{C983A3E9-AB73-B6C7-A679-3BD4F186B748}"/>
              </a:ext>
            </a:extLst>
          </p:cNvPr>
          <p:cNvGrpSpPr/>
          <p:nvPr/>
        </p:nvGrpSpPr>
        <p:grpSpPr>
          <a:xfrm>
            <a:off x="5343783" y="2658518"/>
            <a:ext cx="1895205" cy="2323511"/>
            <a:chOff x="4123667" y="957522"/>
            <a:chExt cx="1818782" cy="2229816"/>
          </a:xfrm>
        </p:grpSpPr>
        <p:pic>
          <p:nvPicPr>
            <p:cNvPr id="15" name="Grafik 14">
              <a:extLst>
                <a:ext uri="{FF2B5EF4-FFF2-40B4-BE49-F238E27FC236}">
                  <a16:creationId xmlns:a16="http://schemas.microsoft.com/office/drawing/2014/main" id="{E5BBB81F-DCCF-7C1B-32E0-107BDA192895}"/>
                </a:ext>
              </a:extLst>
            </p:cNvPr>
            <p:cNvPicPr>
              <a:picLocks noChangeAspect="1"/>
            </p:cNvPicPr>
            <p:nvPr/>
          </p:nvPicPr>
          <p:blipFill>
            <a:blip r:embed="rId5"/>
            <a:stretch>
              <a:fillRect/>
            </a:stretch>
          </p:blipFill>
          <p:spPr>
            <a:xfrm>
              <a:off x="4123667" y="1191458"/>
              <a:ext cx="1644446" cy="1995880"/>
            </a:xfrm>
            <a:prstGeom prst="rect">
              <a:avLst/>
            </a:prstGeom>
          </p:spPr>
        </p:pic>
        <p:pic>
          <p:nvPicPr>
            <p:cNvPr id="7" name="Grafik 6" descr="Markierung mit einfarbiger Füllung">
              <a:extLst>
                <a:ext uri="{FF2B5EF4-FFF2-40B4-BE49-F238E27FC236}">
                  <a16:creationId xmlns:a16="http://schemas.microsoft.com/office/drawing/2014/main" id="{85AC88FA-C36D-7BA0-AAB3-774646230B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7247" y="2017172"/>
              <a:ext cx="229661" cy="229661"/>
            </a:xfrm>
            <a:prstGeom prst="rect">
              <a:avLst/>
            </a:prstGeom>
          </p:spPr>
        </p:pic>
        <p:sp>
          <p:nvSpPr>
            <p:cNvPr id="11" name="Sprechblase: rechteckig 10">
              <a:extLst>
                <a:ext uri="{FF2B5EF4-FFF2-40B4-BE49-F238E27FC236}">
                  <a16:creationId xmlns:a16="http://schemas.microsoft.com/office/drawing/2014/main" id="{9E3EBFA7-FFEE-A4C8-4249-3D39D104A2D4}"/>
                </a:ext>
              </a:extLst>
            </p:cNvPr>
            <p:cNvSpPr/>
            <p:nvPr/>
          </p:nvSpPr>
          <p:spPr>
            <a:xfrm>
              <a:off x="5006907" y="2017172"/>
              <a:ext cx="560097" cy="286807"/>
            </a:xfrm>
            <a:prstGeom prst="wedgeRectCallout">
              <a:avLst>
                <a:gd name="adj1" fmla="val -61634"/>
                <a:gd name="adj2" fmla="val -13991"/>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solidFill>
                    <a:schemeClr val="bg1"/>
                  </a:solidFill>
                </a:rPr>
                <a:t>Bakery</a:t>
              </a:r>
              <a:r>
                <a:rPr lang="de-DE" sz="600" dirty="0">
                  <a:solidFill>
                    <a:schemeClr val="bg1"/>
                  </a:solidFill>
                </a:rPr>
                <a:t> Edinburgh</a:t>
              </a:r>
            </a:p>
          </p:txBody>
        </p:sp>
        <p:sp>
          <p:nvSpPr>
            <p:cNvPr id="17" name="Pfeil: eingekerbt nach rechts 16">
              <a:extLst>
                <a:ext uri="{FF2B5EF4-FFF2-40B4-BE49-F238E27FC236}">
                  <a16:creationId xmlns:a16="http://schemas.microsoft.com/office/drawing/2014/main" id="{D3A889B5-701D-2F06-D04F-C10B1CE12871}"/>
                </a:ext>
              </a:extLst>
            </p:cNvPr>
            <p:cNvSpPr/>
            <p:nvPr/>
          </p:nvSpPr>
          <p:spPr>
            <a:xfrm rot="19473403">
              <a:off x="5009470" y="957522"/>
              <a:ext cx="932979" cy="306977"/>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6" name="Grafik 5" descr="Regen Silhouette">
            <a:extLst>
              <a:ext uri="{FF2B5EF4-FFF2-40B4-BE49-F238E27FC236}">
                <a16:creationId xmlns:a16="http://schemas.microsoft.com/office/drawing/2014/main" id="{AC84421B-E036-8E9C-30EA-7E2262B3EE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4011" y="2780059"/>
            <a:ext cx="914400" cy="914400"/>
          </a:xfrm>
          <a:prstGeom prst="rect">
            <a:avLst/>
          </a:prstGeom>
        </p:spPr>
      </p:pic>
      <p:pic>
        <p:nvPicPr>
          <p:cNvPr id="20" name="Grafik 19" descr="Sonne Silhouette">
            <a:extLst>
              <a:ext uri="{FF2B5EF4-FFF2-40B4-BE49-F238E27FC236}">
                <a16:creationId xmlns:a16="http://schemas.microsoft.com/office/drawing/2014/main" id="{F444EE2E-3627-407F-0FF2-24A077C2DE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4841" y="4113591"/>
            <a:ext cx="914400" cy="914400"/>
          </a:xfrm>
          <a:prstGeom prst="rect">
            <a:avLst/>
          </a:prstGeom>
        </p:spPr>
      </p:pic>
      <p:pic>
        <p:nvPicPr>
          <p:cNvPr id="22" name="Grafik 21" descr="Thermometer Silhouette">
            <a:extLst>
              <a:ext uri="{FF2B5EF4-FFF2-40B4-BE49-F238E27FC236}">
                <a16:creationId xmlns:a16="http://schemas.microsoft.com/office/drawing/2014/main" id="{F4656A06-DC3B-5523-4EC5-30EE647777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32392" y="3326042"/>
            <a:ext cx="914400" cy="914400"/>
          </a:xfrm>
          <a:prstGeom prst="rect">
            <a:avLst/>
          </a:prstGeom>
        </p:spPr>
      </p:pic>
    </p:spTree>
    <p:extLst>
      <p:ext uri="{BB962C8B-B14F-4D97-AF65-F5344CB8AC3E}">
        <p14:creationId xmlns:p14="http://schemas.microsoft.com/office/powerpoint/2010/main" val="877234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81318645-DDAF-8695-D73C-1D54228A5BD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8" name="Objekt 7" hidden="1">
                        <a:extLst>
                          <a:ext uri="{FF2B5EF4-FFF2-40B4-BE49-F238E27FC236}">
                            <a16:creationId xmlns:a16="http://schemas.microsoft.com/office/drawing/2014/main" id="{81318645-DDAF-8695-D73C-1D54228A5B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D787B6-571C-1D39-B9F2-A8065E03BFA1}"/>
              </a:ext>
            </a:extLst>
          </p:cNvPr>
          <p:cNvSpPr>
            <a:spLocks noGrp="1"/>
          </p:cNvSpPr>
          <p:nvPr>
            <p:ph type="ctrTitle"/>
          </p:nvPr>
        </p:nvSpPr>
        <p:spPr>
          <a:xfrm>
            <a:off x="618824" y="411675"/>
            <a:ext cx="7042542" cy="577800"/>
          </a:xfrm>
        </p:spPr>
        <p:txBody>
          <a:bodyPr vert="horz"/>
          <a:lstStyle/>
          <a:p>
            <a:r>
              <a:rPr lang="de-DE" dirty="0"/>
              <a:t>Domain Exploration – Combine Datasets (2/2)</a:t>
            </a:r>
          </a:p>
        </p:txBody>
      </p:sp>
      <p:sp>
        <p:nvSpPr>
          <p:cNvPr id="12" name="Google Shape;465;p26">
            <a:extLst>
              <a:ext uri="{FF2B5EF4-FFF2-40B4-BE49-F238E27FC236}">
                <a16:creationId xmlns:a16="http://schemas.microsoft.com/office/drawing/2014/main" id="{993FD2C6-9FA8-1380-0164-DFB443C56B4C}"/>
              </a:ext>
            </a:extLst>
          </p:cNvPr>
          <p:cNvSpPr txBox="1">
            <a:spLocks/>
          </p:cNvSpPr>
          <p:nvPr/>
        </p:nvSpPr>
        <p:spPr>
          <a:xfrm>
            <a:off x="597375" y="106352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600"/>
              </a:spcBef>
              <a:spcAft>
                <a:spcPts val="1600"/>
              </a:spcAft>
            </a:pPr>
            <a:endParaRPr lang="en-US" dirty="0">
              <a:solidFill>
                <a:schemeClr val="bg1"/>
              </a:solidFill>
              <a:latin typeface="Maven Pro" panose="020B0604020202020204" charset="0"/>
            </a:endParaRPr>
          </a:p>
        </p:txBody>
      </p:sp>
      <p:graphicFrame>
        <p:nvGraphicFramePr>
          <p:cNvPr id="4" name="Tabelle 4">
            <a:extLst>
              <a:ext uri="{FF2B5EF4-FFF2-40B4-BE49-F238E27FC236}">
                <a16:creationId xmlns:a16="http://schemas.microsoft.com/office/drawing/2014/main" id="{9CA63040-0CF1-D827-4697-3B2C3F2CC7A5}"/>
              </a:ext>
            </a:extLst>
          </p:cNvPr>
          <p:cNvGraphicFramePr>
            <a:graphicFrameLocks noGrp="1"/>
          </p:cNvGraphicFramePr>
          <p:nvPr/>
        </p:nvGraphicFramePr>
        <p:xfrm>
          <a:off x="753292" y="1191461"/>
          <a:ext cx="3095586" cy="2148840"/>
        </p:xfrm>
        <a:graphic>
          <a:graphicData uri="http://schemas.openxmlformats.org/drawingml/2006/table">
            <a:tbl>
              <a:tblPr firstRow="1" bandRow="1">
                <a:tableStyleId>{E723F757-1103-4035-A6BF-FC693B604208}</a:tableStyleId>
              </a:tblPr>
              <a:tblGrid>
                <a:gridCol w="570767">
                  <a:extLst>
                    <a:ext uri="{9D8B030D-6E8A-4147-A177-3AD203B41FA5}">
                      <a16:colId xmlns:a16="http://schemas.microsoft.com/office/drawing/2014/main" val="694928707"/>
                    </a:ext>
                  </a:extLst>
                </a:gridCol>
                <a:gridCol w="633732">
                  <a:extLst>
                    <a:ext uri="{9D8B030D-6E8A-4147-A177-3AD203B41FA5}">
                      <a16:colId xmlns:a16="http://schemas.microsoft.com/office/drawing/2014/main" val="191198610"/>
                    </a:ext>
                  </a:extLst>
                </a:gridCol>
                <a:gridCol w="749553">
                  <a:extLst>
                    <a:ext uri="{9D8B030D-6E8A-4147-A177-3AD203B41FA5}">
                      <a16:colId xmlns:a16="http://schemas.microsoft.com/office/drawing/2014/main" val="3191087314"/>
                    </a:ext>
                  </a:extLst>
                </a:gridCol>
                <a:gridCol w="570767">
                  <a:extLst>
                    <a:ext uri="{9D8B030D-6E8A-4147-A177-3AD203B41FA5}">
                      <a16:colId xmlns:a16="http://schemas.microsoft.com/office/drawing/2014/main" val="2711806052"/>
                    </a:ext>
                  </a:extLst>
                </a:gridCol>
                <a:gridCol w="570767">
                  <a:extLst>
                    <a:ext uri="{9D8B030D-6E8A-4147-A177-3AD203B41FA5}">
                      <a16:colId xmlns:a16="http://schemas.microsoft.com/office/drawing/2014/main" val="2657045843"/>
                    </a:ext>
                  </a:extLst>
                </a:gridCol>
              </a:tblGrid>
              <a:tr h="245943">
                <a:tc>
                  <a:txBody>
                    <a:bodyPr/>
                    <a:lstStyle/>
                    <a:p>
                      <a:r>
                        <a:rPr lang="de-DE" sz="700" dirty="0">
                          <a:solidFill>
                            <a:srgbClr val="000000"/>
                          </a:solidFill>
                        </a:rPr>
                        <a:t>#Trans-actionNo</a:t>
                      </a:r>
                    </a:p>
                  </a:txBody>
                  <a:tcPr>
                    <a:solidFill>
                      <a:schemeClr val="bg1"/>
                    </a:solidFill>
                  </a:tcPr>
                </a:tc>
                <a:tc>
                  <a:txBody>
                    <a:bodyPr/>
                    <a:lstStyle/>
                    <a:p>
                      <a:r>
                        <a:rPr lang="de-DE" sz="700" dirty="0">
                          <a:solidFill>
                            <a:srgbClr val="000000"/>
                          </a:solidFill>
                        </a:rPr>
                        <a:t>Items</a:t>
                      </a:r>
                    </a:p>
                  </a:txBody>
                  <a:tcPr>
                    <a:solidFill>
                      <a:schemeClr val="bg1"/>
                    </a:solidFill>
                  </a:tcPr>
                </a:tc>
                <a:tc>
                  <a:txBody>
                    <a:bodyPr/>
                    <a:lstStyle/>
                    <a:p>
                      <a:r>
                        <a:rPr lang="de-DE" sz="700" dirty="0" err="1">
                          <a:solidFill>
                            <a:srgbClr val="000000"/>
                          </a:solidFill>
                        </a:rPr>
                        <a:t>DateTime</a:t>
                      </a:r>
                      <a:endParaRPr lang="de-DE" sz="700" dirty="0">
                        <a:solidFill>
                          <a:srgbClr val="000000"/>
                        </a:solidFill>
                      </a:endParaRPr>
                    </a:p>
                  </a:txBody>
                  <a:tcPr>
                    <a:solidFill>
                      <a:schemeClr val="bg1"/>
                    </a:solidFill>
                  </a:tcPr>
                </a:tc>
                <a:tc>
                  <a:txBody>
                    <a:bodyPr/>
                    <a:lstStyle/>
                    <a:p>
                      <a:r>
                        <a:rPr lang="de-DE" sz="700" dirty="0" err="1">
                          <a:solidFill>
                            <a:srgbClr val="000000"/>
                          </a:solidFill>
                        </a:rPr>
                        <a:t>Daypart</a:t>
                      </a:r>
                      <a:endParaRPr lang="de-DE" sz="700" dirty="0">
                        <a:solidFill>
                          <a:srgbClr val="000000"/>
                        </a:solidFill>
                      </a:endParaRPr>
                    </a:p>
                  </a:txBody>
                  <a:tcPr>
                    <a:solidFill>
                      <a:schemeClr val="bg1"/>
                    </a:solidFill>
                  </a:tcPr>
                </a:tc>
                <a:tc>
                  <a:txBody>
                    <a:bodyPr/>
                    <a:lstStyle/>
                    <a:p>
                      <a:r>
                        <a:rPr lang="de-DE" sz="700" dirty="0" err="1">
                          <a:solidFill>
                            <a:srgbClr val="000000"/>
                          </a:solidFill>
                        </a:rPr>
                        <a:t>DayType</a:t>
                      </a:r>
                      <a:endParaRPr lang="de-DE" sz="700" dirty="0">
                        <a:solidFill>
                          <a:srgbClr val="000000"/>
                        </a:solidFill>
                      </a:endParaRPr>
                    </a:p>
                  </a:txBody>
                  <a:tcPr>
                    <a:solidFill>
                      <a:schemeClr val="bg1"/>
                    </a:solidFill>
                  </a:tcPr>
                </a:tc>
                <a:extLst>
                  <a:ext uri="{0D108BD9-81ED-4DB2-BD59-A6C34878D82A}">
                    <a16:rowId xmlns:a16="http://schemas.microsoft.com/office/drawing/2014/main" val="1162773933"/>
                  </a:ext>
                </a:extLst>
              </a:tr>
              <a:tr h="245943">
                <a:tc>
                  <a:txBody>
                    <a:bodyPr/>
                    <a:lstStyle/>
                    <a:p>
                      <a:r>
                        <a:rPr lang="de-DE" sz="700" dirty="0">
                          <a:solidFill>
                            <a:schemeClr val="bg1"/>
                          </a:solidFill>
                        </a:rPr>
                        <a:t>1</a:t>
                      </a:r>
                    </a:p>
                  </a:txBody>
                  <a:tcPr/>
                </a:tc>
                <a:tc>
                  <a:txBody>
                    <a:bodyPr/>
                    <a:lstStyle/>
                    <a:p>
                      <a:r>
                        <a:rPr lang="de-DE" sz="700" dirty="0" err="1">
                          <a:solidFill>
                            <a:schemeClr val="bg1"/>
                          </a:solidFill>
                        </a:rPr>
                        <a:t>Bread</a:t>
                      </a:r>
                      <a:endParaRPr lang="de-DE" sz="700" dirty="0">
                        <a:solidFill>
                          <a:schemeClr val="bg1"/>
                        </a:solidFill>
                      </a:endParaRPr>
                    </a:p>
                  </a:txBody>
                  <a:tcPr/>
                </a:tc>
                <a:tc>
                  <a:txBody>
                    <a:bodyPr/>
                    <a:lstStyle/>
                    <a:p>
                      <a:r>
                        <a:rPr lang="de-DE" sz="700" dirty="0">
                          <a:solidFill>
                            <a:schemeClr val="bg1"/>
                          </a:solidFill>
                        </a:rPr>
                        <a:t>2016-10-30 09:58:11</a:t>
                      </a: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2210292210"/>
                  </a:ext>
                </a:extLst>
              </a:tr>
              <a:tr h="332023">
                <a:tc>
                  <a:txBody>
                    <a:bodyPr/>
                    <a:lstStyle/>
                    <a:p>
                      <a:r>
                        <a:rPr lang="de-DE" sz="700" dirty="0">
                          <a:solidFill>
                            <a:schemeClr val="bg1"/>
                          </a:solidFill>
                        </a:rPr>
                        <a:t>1</a:t>
                      </a:r>
                    </a:p>
                  </a:txBody>
                  <a:tcPr/>
                </a:tc>
                <a:tc>
                  <a:txBody>
                    <a:bodyPr/>
                    <a:lstStyle/>
                    <a:p>
                      <a:r>
                        <a:rPr lang="de-DE" sz="700" dirty="0">
                          <a:solidFill>
                            <a:schemeClr val="bg1"/>
                          </a:solidFill>
                        </a:rPr>
                        <a:t>Hot </a:t>
                      </a:r>
                      <a:r>
                        <a:rPr lang="de-DE" sz="700" dirty="0" err="1">
                          <a:solidFill>
                            <a:schemeClr val="bg1"/>
                          </a:solidFill>
                        </a:rPr>
                        <a:t>chocolate</a:t>
                      </a:r>
                      <a:endParaRPr lang="de-DE" sz="700" dirty="0">
                        <a:solidFill>
                          <a:schemeClr val="bg1"/>
                        </a:solidFill>
                      </a:endParaRPr>
                    </a:p>
                  </a:txBody>
                  <a:tcPr/>
                </a:tc>
                <a:tc>
                  <a:txBody>
                    <a:bodyPr/>
                    <a:lstStyle/>
                    <a:p>
                      <a:r>
                        <a:rPr lang="de-DE" sz="700" dirty="0">
                          <a:solidFill>
                            <a:schemeClr val="bg1"/>
                          </a:solidFill>
                        </a:rPr>
                        <a:t>2016-10-30 10:05:34</a:t>
                      </a:r>
                    </a:p>
                    <a:p>
                      <a:endParaRPr lang="de-DE" sz="700" dirty="0">
                        <a:solidFill>
                          <a:schemeClr val="bg1"/>
                        </a:solidFill>
                      </a:endParaRP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2067720360"/>
                  </a:ext>
                </a:extLst>
              </a:tr>
              <a:tr h="332023">
                <a:tc>
                  <a:txBody>
                    <a:bodyPr/>
                    <a:lstStyle/>
                    <a:p>
                      <a:r>
                        <a:rPr lang="de-DE" sz="700" dirty="0">
                          <a:solidFill>
                            <a:schemeClr val="bg1"/>
                          </a:solidFill>
                        </a:rPr>
                        <a:t>2</a:t>
                      </a:r>
                    </a:p>
                  </a:txBody>
                  <a:tcPr/>
                </a:tc>
                <a:tc>
                  <a:txBody>
                    <a:bodyPr/>
                    <a:lstStyle/>
                    <a:p>
                      <a:r>
                        <a:rPr lang="de-DE" sz="700" dirty="0">
                          <a:solidFill>
                            <a:schemeClr val="bg1"/>
                          </a:solidFill>
                        </a:rPr>
                        <a:t>Jam</a:t>
                      </a:r>
                    </a:p>
                  </a:txBody>
                  <a:tcPr/>
                </a:tc>
                <a:tc>
                  <a:txBody>
                    <a:bodyPr/>
                    <a:lstStyle/>
                    <a:p>
                      <a:r>
                        <a:rPr lang="de-DE" sz="700" dirty="0">
                          <a:solidFill>
                            <a:schemeClr val="bg1"/>
                          </a:solidFill>
                        </a:rPr>
                        <a:t>2016-10-30 10:05:34</a:t>
                      </a:r>
                    </a:p>
                    <a:p>
                      <a:endParaRPr lang="de-DE" sz="700" dirty="0">
                        <a:solidFill>
                          <a:schemeClr val="bg1"/>
                        </a:solidFill>
                      </a:endParaRP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2588053028"/>
                  </a:ext>
                </a:extLst>
              </a:tr>
              <a:tr h="245943">
                <a:tc>
                  <a:txBody>
                    <a:bodyPr/>
                    <a:lstStyle/>
                    <a:p>
                      <a:r>
                        <a:rPr lang="de-DE" sz="700" dirty="0">
                          <a:solidFill>
                            <a:schemeClr val="bg1"/>
                          </a:solidFill>
                        </a:rPr>
                        <a:t>2</a:t>
                      </a:r>
                    </a:p>
                  </a:txBody>
                  <a:tcPr/>
                </a:tc>
                <a:tc>
                  <a:txBody>
                    <a:bodyPr/>
                    <a:lstStyle/>
                    <a:p>
                      <a:r>
                        <a:rPr lang="de-DE" sz="700" dirty="0">
                          <a:solidFill>
                            <a:schemeClr val="bg1"/>
                          </a:solidFill>
                        </a:rPr>
                        <a:t>Cookies</a:t>
                      </a:r>
                    </a:p>
                  </a:txBody>
                  <a:tcPr/>
                </a:tc>
                <a:tc>
                  <a:txBody>
                    <a:bodyPr/>
                    <a:lstStyle/>
                    <a:p>
                      <a:r>
                        <a:rPr lang="de-DE" sz="700" dirty="0">
                          <a:solidFill>
                            <a:schemeClr val="bg1"/>
                          </a:solidFill>
                        </a:rPr>
                        <a:t>2016-10-30 10:05:34</a:t>
                      </a: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1817787189"/>
                  </a:ext>
                </a:extLst>
              </a:tr>
              <a:tr h="332745">
                <a:tc>
                  <a:txBody>
                    <a:bodyPr/>
                    <a:lstStyle/>
                    <a:p>
                      <a:r>
                        <a:rPr lang="de-DE" sz="700" dirty="0">
                          <a:solidFill>
                            <a:schemeClr val="bg1"/>
                          </a:solidFill>
                        </a:rPr>
                        <a:t>3</a:t>
                      </a:r>
                    </a:p>
                  </a:txBody>
                  <a:tcPr/>
                </a:tc>
                <a:tc>
                  <a:txBody>
                    <a:bodyPr/>
                    <a:lstStyle/>
                    <a:p>
                      <a:r>
                        <a:rPr lang="de-DE" sz="700" dirty="0" err="1">
                          <a:solidFill>
                            <a:schemeClr val="bg1"/>
                          </a:solidFill>
                        </a:rPr>
                        <a:t>Bread</a:t>
                      </a:r>
                      <a:endParaRPr lang="de-DE" sz="700" dirty="0">
                        <a:solidFill>
                          <a:schemeClr val="bg1"/>
                        </a:solidFill>
                      </a:endParaRPr>
                    </a:p>
                  </a:txBody>
                  <a:tcPr/>
                </a:tc>
                <a:tc>
                  <a:txBody>
                    <a:bodyPr/>
                    <a:lstStyle/>
                    <a:p>
                      <a:r>
                        <a:rPr lang="de-DE" sz="700" dirty="0">
                          <a:solidFill>
                            <a:schemeClr val="bg1"/>
                          </a:solidFill>
                        </a:rPr>
                        <a:t>2016-10-30 10:07:57</a:t>
                      </a:r>
                    </a:p>
                    <a:p>
                      <a:endParaRPr lang="de-DE" sz="700" dirty="0">
                        <a:solidFill>
                          <a:schemeClr val="bg1"/>
                        </a:solidFill>
                      </a:endParaRPr>
                    </a:p>
                  </a:txBody>
                  <a:tcPr/>
                </a:tc>
                <a:tc>
                  <a:txBody>
                    <a:bodyPr/>
                    <a:lstStyle/>
                    <a:p>
                      <a:r>
                        <a:rPr lang="de-DE" sz="700" dirty="0">
                          <a:solidFill>
                            <a:schemeClr val="bg1"/>
                          </a:solidFill>
                        </a:rPr>
                        <a:t>Morning</a:t>
                      </a:r>
                    </a:p>
                  </a:txBody>
                  <a:tcPr/>
                </a:tc>
                <a:tc>
                  <a:txBody>
                    <a:bodyPr/>
                    <a:lstStyle/>
                    <a:p>
                      <a:r>
                        <a:rPr lang="de-DE" sz="700" dirty="0">
                          <a:solidFill>
                            <a:schemeClr val="bg1"/>
                          </a:solidFill>
                        </a:rPr>
                        <a:t>Weekend</a:t>
                      </a:r>
                    </a:p>
                  </a:txBody>
                  <a:tcPr/>
                </a:tc>
                <a:extLst>
                  <a:ext uri="{0D108BD9-81ED-4DB2-BD59-A6C34878D82A}">
                    <a16:rowId xmlns:a16="http://schemas.microsoft.com/office/drawing/2014/main" val="2309264189"/>
                  </a:ext>
                </a:extLst>
              </a:tr>
            </a:tbl>
          </a:graphicData>
        </a:graphic>
      </p:graphicFrame>
      <p:graphicFrame>
        <p:nvGraphicFramePr>
          <p:cNvPr id="5" name="Tabelle 4">
            <a:extLst>
              <a:ext uri="{FF2B5EF4-FFF2-40B4-BE49-F238E27FC236}">
                <a16:creationId xmlns:a16="http://schemas.microsoft.com/office/drawing/2014/main" id="{CA70A770-D0FC-11D1-5555-89A38ACE7E4E}"/>
              </a:ext>
            </a:extLst>
          </p:cNvPr>
          <p:cNvGraphicFramePr>
            <a:graphicFrameLocks noGrp="1"/>
          </p:cNvGraphicFramePr>
          <p:nvPr/>
        </p:nvGraphicFramePr>
        <p:xfrm>
          <a:off x="5343784" y="1184638"/>
          <a:ext cx="3168554" cy="1524000"/>
        </p:xfrm>
        <a:graphic>
          <a:graphicData uri="http://schemas.openxmlformats.org/drawingml/2006/table">
            <a:tbl>
              <a:tblPr firstRow="1" bandRow="1">
                <a:tableStyleId>{E723F757-1103-4035-A6BF-FC693B604208}</a:tableStyleId>
              </a:tblPr>
              <a:tblGrid>
                <a:gridCol w="652067">
                  <a:extLst>
                    <a:ext uri="{9D8B030D-6E8A-4147-A177-3AD203B41FA5}">
                      <a16:colId xmlns:a16="http://schemas.microsoft.com/office/drawing/2014/main" val="694928707"/>
                    </a:ext>
                  </a:extLst>
                </a:gridCol>
                <a:gridCol w="352698">
                  <a:extLst>
                    <a:ext uri="{9D8B030D-6E8A-4147-A177-3AD203B41FA5}">
                      <a16:colId xmlns:a16="http://schemas.microsoft.com/office/drawing/2014/main" val="672172236"/>
                    </a:ext>
                  </a:extLst>
                </a:gridCol>
                <a:gridCol w="596792">
                  <a:extLst>
                    <a:ext uri="{9D8B030D-6E8A-4147-A177-3AD203B41FA5}">
                      <a16:colId xmlns:a16="http://schemas.microsoft.com/office/drawing/2014/main" val="191198610"/>
                    </a:ext>
                  </a:extLst>
                </a:gridCol>
                <a:gridCol w="330670">
                  <a:extLst>
                    <a:ext uri="{9D8B030D-6E8A-4147-A177-3AD203B41FA5}">
                      <a16:colId xmlns:a16="http://schemas.microsoft.com/office/drawing/2014/main" val="3191087314"/>
                    </a:ext>
                  </a:extLst>
                </a:gridCol>
                <a:gridCol w="431075">
                  <a:extLst>
                    <a:ext uri="{9D8B030D-6E8A-4147-A177-3AD203B41FA5}">
                      <a16:colId xmlns:a16="http://schemas.microsoft.com/office/drawing/2014/main" val="2711806052"/>
                    </a:ext>
                  </a:extLst>
                </a:gridCol>
                <a:gridCol w="805252">
                  <a:extLst>
                    <a:ext uri="{9D8B030D-6E8A-4147-A177-3AD203B41FA5}">
                      <a16:colId xmlns:a16="http://schemas.microsoft.com/office/drawing/2014/main" val="2657045843"/>
                    </a:ext>
                  </a:extLst>
                </a:gridCol>
              </a:tblGrid>
              <a:tr h="280798">
                <a:tc>
                  <a:txBody>
                    <a:bodyPr/>
                    <a:lstStyle/>
                    <a:p>
                      <a:r>
                        <a:rPr lang="de-DE" sz="700" dirty="0">
                          <a:solidFill>
                            <a:srgbClr val="000000"/>
                          </a:solidFill>
                        </a:rPr>
                        <a:t>date</a:t>
                      </a:r>
                    </a:p>
                  </a:txBody>
                  <a:tcPr>
                    <a:solidFill>
                      <a:schemeClr val="bg1"/>
                    </a:solidFill>
                  </a:tcPr>
                </a:tc>
                <a:tc>
                  <a:txBody>
                    <a:bodyPr/>
                    <a:lstStyle/>
                    <a:p>
                      <a:r>
                        <a:rPr lang="de-DE" sz="700" dirty="0" err="1">
                          <a:solidFill>
                            <a:srgbClr val="000000"/>
                          </a:solidFill>
                        </a:rPr>
                        <a:t>day</a:t>
                      </a:r>
                      <a:endParaRPr lang="de-DE" sz="700" dirty="0">
                        <a:solidFill>
                          <a:srgbClr val="000000"/>
                        </a:solidFill>
                      </a:endParaRPr>
                    </a:p>
                  </a:txBody>
                  <a:tcPr>
                    <a:solidFill>
                      <a:schemeClr val="bg1"/>
                    </a:solidFill>
                  </a:tcPr>
                </a:tc>
                <a:tc>
                  <a:txBody>
                    <a:bodyPr/>
                    <a:lstStyle/>
                    <a:p>
                      <a:r>
                        <a:rPr lang="de-DE" sz="700" dirty="0" err="1">
                          <a:solidFill>
                            <a:srgbClr val="000000"/>
                          </a:solidFill>
                        </a:rPr>
                        <a:t>public</a:t>
                      </a:r>
                      <a:r>
                        <a:rPr lang="de-DE" sz="700" dirty="0">
                          <a:solidFill>
                            <a:srgbClr val="000000"/>
                          </a:solidFill>
                        </a:rPr>
                        <a:t> </a:t>
                      </a:r>
                      <a:r>
                        <a:rPr lang="de-DE" sz="700" dirty="0" err="1">
                          <a:solidFill>
                            <a:srgbClr val="000000"/>
                          </a:solidFill>
                        </a:rPr>
                        <a:t>holiday</a:t>
                      </a:r>
                      <a:endParaRPr lang="de-DE" sz="700" dirty="0">
                        <a:solidFill>
                          <a:srgbClr val="000000"/>
                        </a:solidFill>
                      </a:endParaRPr>
                    </a:p>
                  </a:txBody>
                  <a:tcPr>
                    <a:solidFill>
                      <a:schemeClr val="bg1"/>
                    </a:solidFill>
                  </a:tcPr>
                </a:tc>
                <a:tc>
                  <a:txBody>
                    <a:bodyPr/>
                    <a:lstStyle/>
                    <a:p>
                      <a:r>
                        <a:rPr lang="de-DE" sz="700" dirty="0" err="1">
                          <a:solidFill>
                            <a:srgbClr val="000000"/>
                          </a:solidFill>
                        </a:rPr>
                        <a:t>cw</a:t>
                      </a:r>
                      <a:endParaRPr lang="de-DE" sz="700" dirty="0">
                        <a:solidFill>
                          <a:srgbClr val="000000"/>
                        </a:solidFill>
                      </a:endParaRPr>
                    </a:p>
                  </a:txBody>
                  <a:tcPr>
                    <a:solidFill>
                      <a:schemeClr val="bg1"/>
                    </a:solidFill>
                  </a:tcPr>
                </a:tc>
                <a:tc>
                  <a:txBody>
                    <a:bodyPr/>
                    <a:lstStyle/>
                    <a:p>
                      <a:r>
                        <a:rPr lang="de-DE" sz="700" dirty="0" err="1">
                          <a:solidFill>
                            <a:srgbClr val="000000"/>
                          </a:solidFill>
                        </a:rPr>
                        <a:t>class</a:t>
                      </a:r>
                      <a:endParaRPr lang="de-DE" sz="700" dirty="0">
                        <a:solidFill>
                          <a:srgbClr val="000000"/>
                        </a:solidFill>
                      </a:endParaRPr>
                    </a:p>
                  </a:txBody>
                  <a:tcPr>
                    <a:solidFill>
                      <a:schemeClr val="bg1"/>
                    </a:solidFill>
                  </a:tcPr>
                </a:tc>
                <a:tc>
                  <a:txBody>
                    <a:bodyPr/>
                    <a:lstStyle/>
                    <a:p>
                      <a:r>
                        <a:rPr lang="de-DE" sz="700" dirty="0" err="1">
                          <a:solidFill>
                            <a:srgbClr val="000000"/>
                          </a:solidFill>
                        </a:rPr>
                        <a:t>class</a:t>
                      </a:r>
                      <a:r>
                        <a:rPr lang="de-DE" sz="700" dirty="0">
                          <a:solidFill>
                            <a:srgbClr val="000000"/>
                          </a:solidFill>
                        </a:rPr>
                        <a:t> </a:t>
                      </a:r>
                      <a:r>
                        <a:rPr lang="de-DE" sz="700" dirty="0" err="1">
                          <a:solidFill>
                            <a:srgbClr val="000000"/>
                          </a:solidFill>
                        </a:rPr>
                        <a:t>description</a:t>
                      </a:r>
                      <a:endParaRPr lang="de-DE" sz="700" dirty="0">
                        <a:solidFill>
                          <a:srgbClr val="000000"/>
                        </a:solidFill>
                      </a:endParaRPr>
                    </a:p>
                  </a:txBody>
                  <a:tcPr>
                    <a:solidFill>
                      <a:schemeClr val="bg1"/>
                    </a:solidFill>
                  </a:tcPr>
                </a:tc>
                <a:extLst>
                  <a:ext uri="{0D108BD9-81ED-4DB2-BD59-A6C34878D82A}">
                    <a16:rowId xmlns:a16="http://schemas.microsoft.com/office/drawing/2014/main" val="1162773933"/>
                  </a:ext>
                </a:extLst>
              </a:tr>
              <a:tr h="280798">
                <a:tc>
                  <a:txBody>
                    <a:bodyPr/>
                    <a:lstStyle/>
                    <a:p>
                      <a:r>
                        <a:rPr lang="de-DE" sz="700" dirty="0">
                          <a:solidFill>
                            <a:schemeClr val="bg1"/>
                          </a:solidFill>
                        </a:rPr>
                        <a:t>04.01.2016</a:t>
                      </a:r>
                    </a:p>
                  </a:txBody>
                  <a:tcPr/>
                </a:tc>
                <a:tc>
                  <a:txBody>
                    <a:bodyPr/>
                    <a:lstStyle/>
                    <a:p>
                      <a:r>
                        <a:rPr lang="de-DE" sz="700" dirty="0">
                          <a:solidFill>
                            <a:schemeClr val="bg1"/>
                          </a:solidFill>
                        </a:rPr>
                        <a:t>Mo</a:t>
                      </a:r>
                    </a:p>
                  </a:txBody>
                  <a:tcPr/>
                </a:tc>
                <a:tc>
                  <a:txBody>
                    <a:bodyPr/>
                    <a:lstStyle/>
                    <a:p>
                      <a:r>
                        <a:rPr lang="de-DE" sz="700" dirty="0">
                          <a:solidFill>
                            <a:schemeClr val="bg1"/>
                          </a:solidFill>
                        </a:rPr>
                        <a:t>New </a:t>
                      </a:r>
                      <a:r>
                        <a:rPr lang="de-DE" sz="700" dirty="0" err="1">
                          <a:solidFill>
                            <a:schemeClr val="bg1"/>
                          </a:solidFill>
                        </a:rPr>
                        <a:t>Year´s</a:t>
                      </a:r>
                      <a:r>
                        <a:rPr lang="de-DE" sz="700" dirty="0">
                          <a:solidFill>
                            <a:schemeClr val="bg1"/>
                          </a:solidFill>
                        </a:rPr>
                        <a:t> Day</a:t>
                      </a:r>
                    </a:p>
                  </a:txBody>
                  <a:tcPr/>
                </a:tc>
                <a:tc>
                  <a:txBody>
                    <a:bodyPr/>
                    <a:lstStyle/>
                    <a:p>
                      <a:r>
                        <a:rPr lang="de-DE" sz="700" dirty="0">
                          <a:solidFill>
                            <a:schemeClr val="bg1"/>
                          </a:solidFill>
                        </a:rPr>
                        <a:t>1</a:t>
                      </a:r>
                    </a:p>
                  </a:txBody>
                  <a:tcPr/>
                </a:tc>
                <a:tc>
                  <a:txBody>
                    <a:bodyPr/>
                    <a:lstStyle/>
                    <a:p>
                      <a:r>
                        <a:rPr lang="de-DE" sz="700" dirty="0">
                          <a:solidFill>
                            <a:schemeClr val="bg1"/>
                          </a:solidFill>
                        </a:rPr>
                        <a:t>1</a:t>
                      </a:r>
                    </a:p>
                  </a:txBody>
                  <a:tcPr/>
                </a:tc>
                <a:tc>
                  <a:txBody>
                    <a:bodyPr/>
                    <a:lstStyle/>
                    <a:p>
                      <a:r>
                        <a:rPr lang="de-DE" sz="700" dirty="0">
                          <a:solidFill>
                            <a:schemeClr val="bg1"/>
                          </a:solidFill>
                        </a:rPr>
                        <a:t>Official </a:t>
                      </a:r>
                      <a:r>
                        <a:rPr lang="de-DE" sz="700" dirty="0" err="1">
                          <a:solidFill>
                            <a:schemeClr val="bg1"/>
                          </a:solidFill>
                        </a:rPr>
                        <a:t>holiday</a:t>
                      </a:r>
                      <a:endParaRPr lang="de-DE" sz="700" dirty="0">
                        <a:solidFill>
                          <a:schemeClr val="bg1"/>
                        </a:solidFill>
                      </a:endParaRPr>
                    </a:p>
                  </a:txBody>
                  <a:tcPr/>
                </a:tc>
                <a:extLst>
                  <a:ext uri="{0D108BD9-81ED-4DB2-BD59-A6C34878D82A}">
                    <a16:rowId xmlns:a16="http://schemas.microsoft.com/office/drawing/2014/main" val="2210292210"/>
                  </a:ext>
                </a:extLst>
              </a:tr>
              <a:tr h="135199">
                <a:tc>
                  <a:txBody>
                    <a:bodyPr/>
                    <a:lstStyle/>
                    <a:p>
                      <a:r>
                        <a:rPr lang="de-DE" sz="700" dirty="0">
                          <a:solidFill>
                            <a:schemeClr val="bg1"/>
                          </a:solidFill>
                        </a:rPr>
                        <a:t>…</a:t>
                      </a:r>
                    </a:p>
                  </a:txBody>
                  <a:tcPr/>
                </a:tc>
                <a:tc>
                  <a:txBody>
                    <a:bodyPr/>
                    <a:lstStyle/>
                    <a:p>
                      <a:endParaRPr lang="de-DE" sz="700" dirty="0">
                        <a:solidFill>
                          <a:schemeClr val="bg1"/>
                        </a:solidFill>
                      </a:endParaRP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extLst>
                  <a:ext uri="{0D108BD9-81ED-4DB2-BD59-A6C34878D82A}">
                    <a16:rowId xmlns:a16="http://schemas.microsoft.com/office/drawing/2014/main" val="2067720360"/>
                  </a:ext>
                </a:extLst>
              </a:tr>
              <a:tr h="353597">
                <a:tc>
                  <a:txBody>
                    <a:bodyPr/>
                    <a:lstStyle/>
                    <a:p>
                      <a:r>
                        <a:rPr lang="de-DE" sz="700" dirty="0">
                          <a:solidFill>
                            <a:schemeClr val="bg1"/>
                          </a:solidFill>
                        </a:rPr>
                        <a:t>30.11.2017</a:t>
                      </a:r>
                    </a:p>
                  </a:txBody>
                  <a:tcPr/>
                </a:tc>
                <a:tc>
                  <a:txBody>
                    <a:bodyPr/>
                    <a:lstStyle/>
                    <a:p>
                      <a:r>
                        <a:rPr lang="de-DE" sz="700" dirty="0">
                          <a:solidFill>
                            <a:schemeClr val="bg1"/>
                          </a:solidFill>
                        </a:rPr>
                        <a:t>Th</a:t>
                      </a:r>
                    </a:p>
                  </a:txBody>
                  <a:tcPr/>
                </a:tc>
                <a:tc>
                  <a:txBody>
                    <a:bodyPr/>
                    <a:lstStyle/>
                    <a:p>
                      <a:r>
                        <a:rPr lang="de-DE" sz="700" dirty="0">
                          <a:solidFill>
                            <a:schemeClr val="bg1"/>
                          </a:solidFill>
                        </a:rPr>
                        <a:t>Saint </a:t>
                      </a:r>
                      <a:r>
                        <a:rPr lang="de-DE" sz="700" dirty="0" err="1">
                          <a:solidFill>
                            <a:schemeClr val="bg1"/>
                          </a:solidFill>
                        </a:rPr>
                        <a:t>Andrew's</a:t>
                      </a:r>
                      <a:r>
                        <a:rPr lang="de-DE" sz="700" dirty="0">
                          <a:solidFill>
                            <a:schemeClr val="bg1"/>
                          </a:solidFill>
                        </a:rPr>
                        <a:t> Day</a:t>
                      </a:r>
                    </a:p>
                  </a:txBody>
                  <a:tcPr/>
                </a:tc>
                <a:tc>
                  <a:txBody>
                    <a:bodyPr/>
                    <a:lstStyle/>
                    <a:p>
                      <a:r>
                        <a:rPr lang="de-DE" sz="700" dirty="0">
                          <a:solidFill>
                            <a:schemeClr val="bg1"/>
                          </a:solidFill>
                        </a:rPr>
                        <a:t>48</a:t>
                      </a:r>
                    </a:p>
                  </a:txBody>
                  <a:tcPr/>
                </a:tc>
                <a:tc>
                  <a:txBody>
                    <a:bodyPr/>
                    <a:lstStyle/>
                    <a:p>
                      <a:r>
                        <a:rPr lang="de-DE" sz="700" dirty="0">
                          <a:solidFill>
                            <a:schemeClr val="bg1"/>
                          </a:solidFill>
                        </a:rPr>
                        <a:t>4</a:t>
                      </a:r>
                    </a:p>
                  </a:txBody>
                  <a:tcPr/>
                </a:tc>
                <a:tc>
                  <a:txBody>
                    <a:bodyPr/>
                    <a:lstStyle/>
                    <a:p>
                      <a:r>
                        <a:rPr lang="de-DE" sz="700" dirty="0" err="1">
                          <a:solidFill>
                            <a:schemeClr val="bg1"/>
                          </a:solidFill>
                        </a:rPr>
                        <a:t>legally</a:t>
                      </a:r>
                      <a:r>
                        <a:rPr lang="de-DE" sz="700" dirty="0">
                          <a:solidFill>
                            <a:schemeClr val="bg1"/>
                          </a:solidFill>
                        </a:rPr>
                        <a:t> not </a:t>
                      </a:r>
                      <a:r>
                        <a:rPr lang="de-DE" sz="700" dirty="0" err="1">
                          <a:solidFill>
                            <a:schemeClr val="bg1"/>
                          </a:solidFill>
                        </a:rPr>
                        <a:t>recognized</a:t>
                      </a:r>
                      <a:r>
                        <a:rPr lang="de-DE" sz="700" dirty="0">
                          <a:solidFill>
                            <a:schemeClr val="bg1"/>
                          </a:solidFill>
                        </a:rPr>
                        <a:t> </a:t>
                      </a:r>
                      <a:r>
                        <a:rPr lang="de-DE" sz="700" dirty="0" err="1">
                          <a:solidFill>
                            <a:schemeClr val="bg1"/>
                          </a:solidFill>
                        </a:rPr>
                        <a:t>holiday</a:t>
                      </a:r>
                      <a:endParaRPr lang="de-DE" sz="700" dirty="0">
                        <a:solidFill>
                          <a:schemeClr val="bg1"/>
                        </a:solidFill>
                      </a:endParaRPr>
                    </a:p>
                  </a:txBody>
                  <a:tcPr/>
                </a:tc>
                <a:extLst>
                  <a:ext uri="{0D108BD9-81ED-4DB2-BD59-A6C34878D82A}">
                    <a16:rowId xmlns:a16="http://schemas.microsoft.com/office/drawing/2014/main" val="2588053028"/>
                  </a:ext>
                </a:extLst>
              </a:tr>
              <a:tr h="135199">
                <a:tc>
                  <a:txBody>
                    <a:bodyPr/>
                    <a:lstStyle/>
                    <a:p>
                      <a:r>
                        <a:rPr lang="de-DE" sz="700" dirty="0">
                          <a:solidFill>
                            <a:schemeClr val="bg1"/>
                          </a:solidFill>
                        </a:rPr>
                        <a:t>…</a:t>
                      </a:r>
                    </a:p>
                  </a:txBody>
                  <a:tcPr/>
                </a:tc>
                <a:tc>
                  <a:txBody>
                    <a:bodyPr/>
                    <a:lstStyle/>
                    <a:p>
                      <a:endParaRPr lang="de-DE" sz="700" dirty="0">
                        <a:solidFill>
                          <a:schemeClr val="bg1"/>
                        </a:solidFill>
                      </a:endParaRP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tc>
                  <a:txBody>
                    <a:bodyPr/>
                    <a:lstStyle/>
                    <a:p>
                      <a:r>
                        <a:rPr lang="de-DE" sz="700" dirty="0">
                          <a:solidFill>
                            <a:schemeClr val="bg1"/>
                          </a:solidFill>
                        </a:rPr>
                        <a:t>…</a:t>
                      </a:r>
                    </a:p>
                  </a:txBody>
                  <a:tcPr/>
                </a:tc>
                <a:extLst>
                  <a:ext uri="{0D108BD9-81ED-4DB2-BD59-A6C34878D82A}">
                    <a16:rowId xmlns:a16="http://schemas.microsoft.com/office/drawing/2014/main" val="1817787189"/>
                  </a:ext>
                </a:extLst>
              </a:tr>
            </a:tbl>
          </a:graphicData>
        </a:graphic>
      </p:graphicFrame>
      <p:grpSp>
        <p:nvGrpSpPr>
          <p:cNvPr id="13" name="Gruppieren 12">
            <a:extLst>
              <a:ext uri="{FF2B5EF4-FFF2-40B4-BE49-F238E27FC236}">
                <a16:creationId xmlns:a16="http://schemas.microsoft.com/office/drawing/2014/main" id="{2D8EB56C-5FDF-1E86-7349-E7C1C04F1FD5}"/>
              </a:ext>
            </a:extLst>
          </p:cNvPr>
          <p:cNvGrpSpPr/>
          <p:nvPr/>
        </p:nvGrpSpPr>
        <p:grpSpPr>
          <a:xfrm>
            <a:off x="4116450" y="1459904"/>
            <a:ext cx="1015140" cy="671104"/>
            <a:chOff x="2023398" y="2028006"/>
            <a:chExt cx="2472401" cy="1634492"/>
          </a:xfrm>
        </p:grpSpPr>
        <p:sp>
          <p:nvSpPr>
            <p:cNvPr id="9" name="Ellipse 8">
              <a:extLst>
                <a:ext uri="{FF2B5EF4-FFF2-40B4-BE49-F238E27FC236}">
                  <a16:creationId xmlns:a16="http://schemas.microsoft.com/office/drawing/2014/main" id="{3D2F2106-8832-1C54-67A7-FBF3FA4D5C06}"/>
                </a:ext>
              </a:extLst>
            </p:cNvPr>
            <p:cNvSpPr/>
            <p:nvPr/>
          </p:nvSpPr>
          <p:spPr>
            <a:xfrm>
              <a:off x="2023398" y="2028006"/>
              <a:ext cx="1647515" cy="163449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2BAEB312-1814-ACFB-C435-C3110955697C}"/>
                </a:ext>
              </a:extLst>
            </p:cNvPr>
            <p:cNvSpPr/>
            <p:nvPr/>
          </p:nvSpPr>
          <p:spPr>
            <a:xfrm>
              <a:off x="2848284" y="2028006"/>
              <a:ext cx="1647515" cy="1634492"/>
            </a:xfrm>
            <a:prstGeom prst="ellipse">
              <a:avLst/>
            </a:prstGeom>
            <a:solidFill>
              <a:srgbClr val="00CFCC"/>
            </a:solidFill>
            <a:ln>
              <a:solidFill>
                <a:srgbClr val="00C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4" name="Parallelogramm 13">
            <a:extLst>
              <a:ext uri="{FF2B5EF4-FFF2-40B4-BE49-F238E27FC236}">
                <a16:creationId xmlns:a16="http://schemas.microsoft.com/office/drawing/2014/main" id="{4A59130D-F487-8A5A-AD09-04838E848CD8}"/>
              </a:ext>
            </a:extLst>
          </p:cNvPr>
          <p:cNvSpPr/>
          <p:nvPr/>
        </p:nvSpPr>
        <p:spPr>
          <a:xfrm>
            <a:off x="753292" y="1063525"/>
            <a:ext cx="3141997"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0000"/>
                </a:solidFill>
                <a:latin typeface="Maven Pro" panose="020B0604020202020204" charset="0"/>
              </a:rPr>
              <a:t>Bakery</a:t>
            </a:r>
            <a:r>
              <a:rPr lang="de-DE" sz="800" dirty="0">
                <a:solidFill>
                  <a:srgbClr val="000000"/>
                </a:solidFill>
                <a:latin typeface="Maven Pro" panose="020B0604020202020204" charset="0"/>
              </a:rPr>
              <a:t> Data Set</a:t>
            </a:r>
          </a:p>
        </p:txBody>
      </p:sp>
      <p:sp>
        <p:nvSpPr>
          <p:cNvPr id="16" name="Parallelogramm 15">
            <a:extLst>
              <a:ext uri="{FF2B5EF4-FFF2-40B4-BE49-F238E27FC236}">
                <a16:creationId xmlns:a16="http://schemas.microsoft.com/office/drawing/2014/main" id="{B777913C-FD29-1FC1-12EB-5A0C288DEFB8}"/>
              </a:ext>
            </a:extLst>
          </p:cNvPr>
          <p:cNvSpPr/>
          <p:nvPr/>
        </p:nvSpPr>
        <p:spPr>
          <a:xfrm>
            <a:off x="5343785" y="1063525"/>
            <a:ext cx="3202840"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rgbClr val="000000"/>
                </a:solidFill>
                <a:latin typeface="Maven Pro" panose="020B0604020202020204" charset="0"/>
              </a:rPr>
              <a:t>Events and Holidays Data Set</a:t>
            </a:r>
          </a:p>
        </p:txBody>
      </p:sp>
      <p:pic>
        <p:nvPicPr>
          <p:cNvPr id="6" name="Grafik 5" descr="Tageskalender Silhouette">
            <a:extLst>
              <a:ext uri="{FF2B5EF4-FFF2-40B4-BE49-F238E27FC236}">
                <a16:creationId xmlns:a16="http://schemas.microsoft.com/office/drawing/2014/main" id="{AF301435-9912-9DE5-D73B-3D8DD3C785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3661" y="2883101"/>
            <a:ext cx="914400" cy="914400"/>
          </a:xfrm>
          <a:prstGeom prst="rect">
            <a:avLst/>
          </a:prstGeom>
        </p:spPr>
      </p:pic>
      <p:pic>
        <p:nvPicPr>
          <p:cNvPr id="11" name="Grafik 10" descr="Konfettiball Silhouette">
            <a:extLst>
              <a:ext uri="{FF2B5EF4-FFF2-40B4-BE49-F238E27FC236}">
                <a16:creationId xmlns:a16="http://schemas.microsoft.com/office/drawing/2014/main" id="{06681C98-939D-B49C-1D67-963EA3752E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8968" y="2883101"/>
            <a:ext cx="914400" cy="914400"/>
          </a:xfrm>
          <a:prstGeom prst="rect">
            <a:avLst/>
          </a:prstGeom>
        </p:spPr>
      </p:pic>
    </p:spTree>
    <p:extLst>
      <p:ext uri="{BB962C8B-B14F-4D97-AF65-F5344CB8AC3E}">
        <p14:creationId xmlns:p14="http://schemas.microsoft.com/office/powerpoint/2010/main" val="143365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4070013" y="3396800"/>
            <a:ext cx="1353755"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Preparation</a:t>
            </a:r>
            <a:endParaRPr dirty="0">
              <a:solidFill>
                <a:schemeClr val="tx1"/>
              </a:solidFill>
            </a:endParaRPr>
          </a:p>
        </p:txBody>
      </p:sp>
      <p:sp>
        <p:nvSpPr>
          <p:cNvPr id="473" name="Google Shape;473;p27"/>
          <p:cNvSpPr txBox="1">
            <a:spLocks noGrp="1"/>
          </p:cNvSpPr>
          <p:nvPr>
            <p:ph type="ctrTitle" idx="4"/>
          </p:nvPr>
        </p:nvSpPr>
        <p:spPr>
          <a:xfrm>
            <a:off x="2508361" y="3396800"/>
            <a:ext cx="146736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rPr>
              <a:t>Data Exploration</a:t>
            </a:r>
            <a:endParaRPr dirty="0">
              <a:solidFill>
                <a:schemeClr val="bg1"/>
              </a:solidFill>
            </a:endParaRPr>
          </a:p>
        </p:txBody>
      </p:sp>
      <p:sp>
        <p:nvSpPr>
          <p:cNvPr id="474" name="Google Shape;474;p27"/>
          <p:cNvSpPr txBox="1">
            <a:spLocks noGrp="1"/>
          </p:cNvSpPr>
          <p:nvPr>
            <p:ph type="ctrTitle"/>
          </p:nvPr>
        </p:nvSpPr>
        <p:spPr>
          <a:xfrm>
            <a:off x="956600" y="3396800"/>
            <a:ext cx="127584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Domain Exploration</a:t>
            </a:r>
            <a:endParaRPr dirty="0">
              <a:solidFill>
                <a:schemeClr val="tx1"/>
              </a:solidFill>
            </a:endParaRPr>
          </a:p>
        </p:txBody>
      </p:sp>
      <p:sp>
        <p:nvSpPr>
          <p:cNvPr id="476" name="Google Shape;476;p27"/>
          <p:cNvSpPr txBox="1">
            <a:spLocks noGrp="1"/>
          </p:cNvSpPr>
          <p:nvPr>
            <p:ph type="title" idx="3"/>
          </p:nvPr>
        </p:nvSpPr>
        <p:spPr>
          <a:xfrm>
            <a:off x="956600"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01</a:t>
            </a:r>
            <a:endParaRPr sz="2800" dirty="0">
              <a:solidFill>
                <a:schemeClr val="tx1"/>
              </a:solidFill>
            </a:endParaRPr>
          </a:p>
        </p:txBody>
      </p:sp>
      <p:sp>
        <p:nvSpPr>
          <p:cNvPr id="478" name="Google Shape;478;p27"/>
          <p:cNvSpPr txBox="1">
            <a:spLocks noGrp="1"/>
          </p:cNvSpPr>
          <p:nvPr>
            <p:ph type="title" idx="6"/>
          </p:nvPr>
        </p:nvSpPr>
        <p:spPr>
          <a:xfrm>
            <a:off x="2508353"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rgbClr val="FF9973"/>
                </a:solidFill>
              </a:rPr>
              <a:t>02</a:t>
            </a:r>
            <a:endParaRPr sz="2800" dirty="0">
              <a:solidFill>
                <a:srgbClr val="FF9973"/>
              </a:solidFill>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0" name="Google Shape;480;p27"/>
          <p:cNvSpPr txBox="1">
            <a:spLocks noGrp="1"/>
          </p:cNvSpPr>
          <p:nvPr>
            <p:ph type="title" idx="9"/>
          </p:nvPr>
        </p:nvSpPr>
        <p:spPr>
          <a:xfrm>
            <a:off x="4069422"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tx1"/>
                </a:solidFill>
              </a:rPr>
              <a:t>03</a:t>
            </a:r>
            <a:endParaRPr sz="2800">
              <a:solidFill>
                <a:schemeClr val="tx1"/>
              </a:solidFill>
            </a:endParaRPr>
          </a:p>
        </p:txBody>
      </p:sp>
      <p:sp>
        <p:nvSpPr>
          <p:cNvPr id="481" name="Google Shape;481;p27"/>
          <p:cNvSpPr/>
          <p:nvPr/>
        </p:nvSpPr>
        <p:spPr>
          <a:xfrm>
            <a:off x="956600"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508353" y="1562750"/>
            <a:ext cx="488467" cy="488467"/>
          </a:xfrm>
          <a:prstGeom prst="rect">
            <a:avLst/>
          </a:pr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069422"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rot="10800000" flipV="1">
            <a:off x="956600"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85" name="Google Shape;485;p27"/>
          <p:cNvCxnSpPr>
            <a:stCxn id="482" idx="1"/>
            <a:endCxn id="478" idx="1"/>
          </p:cNvCxnSpPr>
          <p:nvPr/>
        </p:nvCxnSpPr>
        <p:spPr>
          <a:xfrm rot="10800000" flipV="1">
            <a:off x="2508353" y="1806984"/>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rot="10800000" flipV="1">
            <a:off x="4069422"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487" name="Google Shape;487;p27"/>
          <p:cNvSpPr/>
          <p:nvPr/>
        </p:nvSpPr>
        <p:spPr>
          <a:xfrm>
            <a:off x="2276001" y="132471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893527"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88;p27">
            <a:extLst>
              <a:ext uri="{FF2B5EF4-FFF2-40B4-BE49-F238E27FC236}">
                <a16:creationId xmlns:a16="http://schemas.microsoft.com/office/drawing/2014/main" id="{EBA8C089-AC1B-25AA-A100-B8911705A46D}"/>
              </a:ext>
            </a:extLst>
          </p:cNvPr>
          <p:cNvSpPr/>
          <p:nvPr/>
        </p:nvSpPr>
        <p:spPr>
          <a:xfrm>
            <a:off x="8370638"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73;p27">
            <a:extLst>
              <a:ext uri="{FF2B5EF4-FFF2-40B4-BE49-F238E27FC236}">
                <a16:creationId xmlns:a16="http://schemas.microsoft.com/office/drawing/2014/main" id="{15E323BF-F05A-D1F9-AEBD-1ED6F41F0262}"/>
              </a:ext>
            </a:extLst>
          </p:cNvPr>
          <p:cNvSpPr txBox="1">
            <a:spLocks/>
          </p:cNvSpPr>
          <p:nvPr/>
        </p:nvSpPr>
        <p:spPr>
          <a:xfrm>
            <a:off x="5718772" y="3396800"/>
            <a:ext cx="1467366"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a:solidFill>
                  <a:schemeClr val="tx1"/>
                </a:solidFill>
              </a:rPr>
              <a:t>Modeling</a:t>
            </a:r>
          </a:p>
          <a:p>
            <a:endParaRPr lang="de-DE" dirty="0">
              <a:solidFill>
                <a:schemeClr val="tx1"/>
              </a:solidFill>
            </a:endParaRPr>
          </a:p>
        </p:txBody>
      </p:sp>
      <p:sp>
        <p:nvSpPr>
          <p:cNvPr id="453" name="Google Shape;478;p27">
            <a:extLst>
              <a:ext uri="{FF2B5EF4-FFF2-40B4-BE49-F238E27FC236}">
                <a16:creationId xmlns:a16="http://schemas.microsoft.com/office/drawing/2014/main" id="{48F4232B-2D34-9A14-CEB7-DAEACC7D4F8D}"/>
              </a:ext>
            </a:extLst>
          </p:cNvPr>
          <p:cNvSpPr txBox="1">
            <a:spLocks/>
          </p:cNvSpPr>
          <p:nvPr/>
        </p:nvSpPr>
        <p:spPr>
          <a:xfrm>
            <a:off x="5718764"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04</a:t>
            </a:r>
          </a:p>
        </p:txBody>
      </p:sp>
      <p:sp>
        <p:nvSpPr>
          <p:cNvPr id="455" name="Google Shape;482;p27">
            <a:extLst>
              <a:ext uri="{FF2B5EF4-FFF2-40B4-BE49-F238E27FC236}">
                <a16:creationId xmlns:a16="http://schemas.microsoft.com/office/drawing/2014/main" id="{BBDE6D9F-7045-F6DA-C19E-1B89D21122F6}"/>
              </a:ext>
            </a:extLst>
          </p:cNvPr>
          <p:cNvSpPr/>
          <p:nvPr/>
        </p:nvSpPr>
        <p:spPr>
          <a:xfrm>
            <a:off x="5718764"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cxnSp>
        <p:nvCxnSpPr>
          <p:cNvPr id="457" name="Google Shape;485;p27">
            <a:extLst>
              <a:ext uri="{FF2B5EF4-FFF2-40B4-BE49-F238E27FC236}">
                <a16:creationId xmlns:a16="http://schemas.microsoft.com/office/drawing/2014/main" id="{EA176D25-906E-167F-C9D7-CE1CA6BB37A2}"/>
              </a:ext>
            </a:extLst>
          </p:cNvPr>
          <p:cNvCxnSpPr>
            <a:stCxn id="455" idx="1"/>
            <a:endCxn id="453" idx="1"/>
          </p:cNvCxnSpPr>
          <p:nvPr/>
        </p:nvCxnSpPr>
        <p:spPr>
          <a:xfrm rot="10800000" flipV="1">
            <a:off x="5718764"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451" name="Google Shape;471;p27">
            <a:extLst>
              <a:ext uri="{FF2B5EF4-FFF2-40B4-BE49-F238E27FC236}">
                <a16:creationId xmlns:a16="http://schemas.microsoft.com/office/drawing/2014/main" id="{FDF4AC89-628C-A076-F4E8-EA8362CBBAE9}"/>
              </a:ext>
            </a:extLst>
          </p:cNvPr>
          <p:cNvSpPr txBox="1">
            <a:spLocks/>
          </p:cNvSpPr>
          <p:nvPr/>
        </p:nvSpPr>
        <p:spPr>
          <a:xfrm>
            <a:off x="7280424" y="3396800"/>
            <a:ext cx="1353755"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tx1"/>
                </a:solidFill>
              </a:rPr>
              <a:t>Results</a:t>
            </a:r>
            <a:endParaRPr lang="de-DE" dirty="0">
              <a:solidFill>
                <a:schemeClr val="tx1"/>
              </a:solidFill>
            </a:endParaRPr>
          </a:p>
          <a:p>
            <a:endParaRPr lang="de-DE" dirty="0">
              <a:solidFill>
                <a:schemeClr val="tx1"/>
              </a:solidFill>
            </a:endParaRPr>
          </a:p>
        </p:txBody>
      </p:sp>
      <p:sp>
        <p:nvSpPr>
          <p:cNvPr id="454" name="Google Shape;480;p27">
            <a:extLst>
              <a:ext uri="{FF2B5EF4-FFF2-40B4-BE49-F238E27FC236}">
                <a16:creationId xmlns:a16="http://schemas.microsoft.com/office/drawing/2014/main" id="{4D333092-8AC3-3290-068D-9BDE6973BAC6}"/>
              </a:ext>
            </a:extLst>
          </p:cNvPr>
          <p:cNvSpPr txBox="1">
            <a:spLocks/>
          </p:cNvSpPr>
          <p:nvPr/>
        </p:nvSpPr>
        <p:spPr>
          <a:xfrm>
            <a:off x="7279833"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05</a:t>
            </a:r>
          </a:p>
        </p:txBody>
      </p:sp>
      <p:sp>
        <p:nvSpPr>
          <p:cNvPr id="456" name="Google Shape;483;p27">
            <a:extLst>
              <a:ext uri="{FF2B5EF4-FFF2-40B4-BE49-F238E27FC236}">
                <a16:creationId xmlns:a16="http://schemas.microsoft.com/office/drawing/2014/main" id="{C6E49EB7-BB4C-67AF-6010-952779CDECB0}"/>
              </a:ext>
            </a:extLst>
          </p:cNvPr>
          <p:cNvSpPr/>
          <p:nvPr/>
        </p:nvSpPr>
        <p:spPr>
          <a:xfrm>
            <a:off x="7279833"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cxnSp>
        <p:nvCxnSpPr>
          <p:cNvPr id="458" name="Google Shape;486;p27">
            <a:extLst>
              <a:ext uri="{FF2B5EF4-FFF2-40B4-BE49-F238E27FC236}">
                <a16:creationId xmlns:a16="http://schemas.microsoft.com/office/drawing/2014/main" id="{4ECB5361-D1E5-A40E-6FC0-A1AC57D4413E}"/>
              </a:ext>
            </a:extLst>
          </p:cNvPr>
          <p:cNvCxnSpPr>
            <a:stCxn id="456" idx="1"/>
            <a:endCxn id="454" idx="1"/>
          </p:cNvCxnSpPr>
          <p:nvPr/>
        </p:nvCxnSpPr>
        <p:spPr>
          <a:xfrm rot="10800000" flipV="1">
            <a:off x="7279833"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504" name="Gleichschenkliges Dreieck 503">
            <a:extLst>
              <a:ext uri="{FF2B5EF4-FFF2-40B4-BE49-F238E27FC236}">
                <a16:creationId xmlns:a16="http://schemas.microsoft.com/office/drawing/2014/main" id="{BB1F5D0C-5ECA-AD20-0E9B-077D072A4B59}"/>
              </a:ext>
            </a:extLst>
          </p:cNvPr>
          <p:cNvSpPr/>
          <p:nvPr/>
        </p:nvSpPr>
        <p:spPr>
          <a:xfrm flipV="1">
            <a:off x="747713" y="3951984"/>
            <a:ext cx="7226077" cy="232379"/>
          </a:xfrm>
          <a:prstGeom prst="triangle">
            <a:avLst>
              <a:gd name="adj" fmla="val 48814"/>
            </a:avLst>
          </a:prstGeom>
          <a:solidFill>
            <a:srgbClr val="1A5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11" name="Gruppieren 510">
            <a:extLst>
              <a:ext uri="{FF2B5EF4-FFF2-40B4-BE49-F238E27FC236}">
                <a16:creationId xmlns:a16="http://schemas.microsoft.com/office/drawing/2014/main" id="{118E7DB3-F484-4091-617D-BAD413F50AB6}"/>
              </a:ext>
            </a:extLst>
          </p:cNvPr>
          <p:cNvGrpSpPr/>
          <p:nvPr/>
        </p:nvGrpSpPr>
        <p:grpSpPr>
          <a:xfrm>
            <a:off x="3550507" y="4324955"/>
            <a:ext cx="1861985" cy="416474"/>
            <a:chOff x="3684657" y="4287028"/>
            <a:chExt cx="1861985" cy="416474"/>
          </a:xfrm>
        </p:grpSpPr>
        <p:sp>
          <p:nvSpPr>
            <p:cNvPr id="507" name="Google Shape;471;p27">
              <a:extLst>
                <a:ext uri="{FF2B5EF4-FFF2-40B4-BE49-F238E27FC236}">
                  <a16:creationId xmlns:a16="http://schemas.microsoft.com/office/drawing/2014/main" id="{8019139D-A88D-14DE-7B32-8FFCAADA5892}"/>
                </a:ext>
              </a:extLst>
            </p:cNvPr>
            <p:cNvSpPr txBox="1">
              <a:spLocks/>
            </p:cNvSpPr>
            <p:nvPr/>
          </p:nvSpPr>
          <p:spPr>
            <a:xfrm>
              <a:off x="4192887" y="4287028"/>
              <a:ext cx="1353755" cy="4164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tx1"/>
                  </a:solidFill>
                </a:rPr>
                <a:t>Reflection</a:t>
              </a:r>
              <a:endParaRPr lang="de-DE" dirty="0">
                <a:solidFill>
                  <a:schemeClr val="tx1"/>
                </a:solidFill>
              </a:endParaRPr>
            </a:p>
          </p:txBody>
        </p:sp>
        <p:sp>
          <p:nvSpPr>
            <p:cNvPr id="508" name="Google Shape;480;p27">
              <a:extLst>
                <a:ext uri="{FF2B5EF4-FFF2-40B4-BE49-F238E27FC236}">
                  <a16:creationId xmlns:a16="http://schemas.microsoft.com/office/drawing/2014/main" id="{FA7CF0B1-5E39-E725-2349-9ED59692D3EE}"/>
                </a:ext>
              </a:extLst>
            </p:cNvPr>
            <p:cNvSpPr txBox="1">
              <a:spLocks/>
            </p:cNvSpPr>
            <p:nvPr/>
          </p:nvSpPr>
          <p:spPr>
            <a:xfrm>
              <a:off x="3684657" y="4324026"/>
              <a:ext cx="601832"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06</a:t>
              </a:r>
            </a:p>
          </p:txBody>
        </p:sp>
      </p:grpSp>
      <p:pic>
        <p:nvPicPr>
          <p:cNvPr id="8" name="Grafik 7" descr="Landwirtschaft Silhouette">
            <a:extLst>
              <a:ext uri="{FF2B5EF4-FFF2-40B4-BE49-F238E27FC236}">
                <a16:creationId xmlns:a16="http://schemas.microsoft.com/office/drawing/2014/main" id="{3EC3C781-0FE0-68CA-BA91-7B0DAC912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737" y="1635255"/>
            <a:ext cx="360000" cy="360000"/>
          </a:xfrm>
          <a:prstGeom prst="rect">
            <a:avLst/>
          </a:prstGeom>
        </p:spPr>
      </p:pic>
      <p:pic>
        <p:nvPicPr>
          <p:cNvPr id="10" name="Grafik 9" descr="Recherche Silhouette">
            <a:extLst>
              <a:ext uri="{FF2B5EF4-FFF2-40B4-BE49-F238E27FC236}">
                <a16:creationId xmlns:a16="http://schemas.microsoft.com/office/drawing/2014/main" id="{DE55B091-E9E0-F3E2-4951-E0A962007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044" y="1626786"/>
            <a:ext cx="360000" cy="360000"/>
          </a:xfrm>
          <a:prstGeom prst="rect">
            <a:avLst/>
          </a:prstGeom>
        </p:spPr>
      </p:pic>
      <p:pic>
        <p:nvPicPr>
          <p:cNvPr id="12" name="Grafik 11" descr="Datenbank Silhouette">
            <a:extLst>
              <a:ext uri="{FF2B5EF4-FFF2-40B4-BE49-F238E27FC236}">
                <a16:creationId xmlns:a16="http://schemas.microsoft.com/office/drawing/2014/main" id="{FA42E386-77DE-B825-E032-618AD84D3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4723" y="1636659"/>
            <a:ext cx="360000" cy="360000"/>
          </a:xfrm>
          <a:prstGeom prst="rect">
            <a:avLst/>
          </a:prstGeom>
        </p:spPr>
      </p:pic>
      <p:pic>
        <p:nvPicPr>
          <p:cNvPr id="1026" name="Picture 2" descr="Vorbereitung - Kostenlose sonstiges Icons">
            <a:extLst>
              <a:ext uri="{FF2B5EF4-FFF2-40B4-BE49-F238E27FC236}">
                <a16:creationId xmlns:a16="http://schemas.microsoft.com/office/drawing/2014/main" id="{6825C598-38B4-56CF-ED9C-84F20B5074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005" y="162407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ing - Free computer icons">
            <a:extLst>
              <a:ext uri="{FF2B5EF4-FFF2-40B4-BE49-F238E27FC236}">
                <a16:creationId xmlns:a16="http://schemas.microsoft.com/office/drawing/2014/main" id="{F838DF0C-821B-01E8-DE84-318D2C6F72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9347" y="163639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621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1A86C-71C5-B016-063A-934F035C135A}"/>
              </a:ext>
            </a:extLst>
          </p:cNvPr>
          <p:cNvSpPr>
            <a:spLocks noGrp="1"/>
          </p:cNvSpPr>
          <p:nvPr>
            <p:ph type="ctrTitle"/>
          </p:nvPr>
        </p:nvSpPr>
        <p:spPr>
          <a:xfrm>
            <a:off x="618824" y="411675"/>
            <a:ext cx="6465788" cy="577800"/>
          </a:xfrm>
        </p:spPr>
        <p:txBody>
          <a:bodyPr/>
          <a:lstStyle/>
          <a:p>
            <a:r>
              <a:rPr lang="de-DE" dirty="0"/>
              <a:t>Data Exploration – Übersicht</a:t>
            </a:r>
          </a:p>
        </p:txBody>
      </p:sp>
      <p:pic>
        <p:nvPicPr>
          <p:cNvPr id="4" name="Grafik 3">
            <a:extLst>
              <a:ext uri="{FF2B5EF4-FFF2-40B4-BE49-F238E27FC236}">
                <a16:creationId xmlns:a16="http://schemas.microsoft.com/office/drawing/2014/main" id="{EB1A2F89-3BA6-A436-EC69-C7D303FA4244}"/>
              </a:ext>
            </a:extLst>
          </p:cNvPr>
          <p:cNvPicPr>
            <a:picLocks noChangeAspect="1"/>
          </p:cNvPicPr>
          <p:nvPr/>
        </p:nvPicPr>
        <p:blipFill>
          <a:blip r:embed="rId2"/>
          <a:stretch>
            <a:fillRect/>
          </a:stretch>
        </p:blipFill>
        <p:spPr>
          <a:xfrm>
            <a:off x="618825" y="1121134"/>
            <a:ext cx="2236588" cy="3541264"/>
          </a:xfrm>
          <a:prstGeom prst="rect">
            <a:avLst/>
          </a:prstGeom>
        </p:spPr>
      </p:pic>
      <p:pic>
        <p:nvPicPr>
          <p:cNvPr id="6" name="Grafik 5">
            <a:extLst>
              <a:ext uri="{FF2B5EF4-FFF2-40B4-BE49-F238E27FC236}">
                <a16:creationId xmlns:a16="http://schemas.microsoft.com/office/drawing/2014/main" id="{AB364CC1-DBB3-1BB1-D9D1-923F1D87283A}"/>
              </a:ext>
            </a:extLst>
          </p:cNvPr>
          <p:cNvPicPr>
            <a:picLocks noChangeAspect="1"/>
          </p:cNvPicPr>
          <p:nvPr/>
        </p:nvPicPr>
        <p:blipFill>
          <a:blip r:embed="rId3"/>
          <a:stretch>
            <a:fillRect/>
          </a:stretch>
        </p:blipFill>
        <p:spPr>
          <a:xfrm>
            <a:off x="3230687" y="1121134"/>
            <a:ext cx="2258897" cy="3541264"/>
          </a:xfrm>
          <a:prstGeom prst="rect">
            <a:avLst/>
          </a:prstGeom>
        </p:spPr>
      </p:pic>
      <p:pic>
        <p:nvPicPr>
          <p:cNvPr id="8" name="Grafik 7">
            <a:extLst>
              <a:ext uri="{FF2B5EF4-FFF2-40B4-BE49-F238E27FC236}">
                <a16:creationId xmlns:a16="http://schemas.microsoft.com/office/drawing/2014/main" id="{A572E4C2-1DB0-8AC7-C365-739A75883BA3}"/>
              </a:ext>
            </a:extLst>
          </p:cNvPr>
          <p:cNvPicPr>
            <a:picLocks noChangeAspect="1"/>
          </p:cNvPicPr>
          <p:nvPr/>
        </p:nvPicPr>
        <p:blipFill>
          <a:blip r:embed="rId4"/>
          <a:stretch>
            <a:fillRect/>
          </a:stretch>
        </p:blipFill>
        <p:spPr>
          <a:xfrm>
            <a:off x="5833053" y="1121134"/>
            <a:ext cx="2763684" cy="2964976"/>
          </a:xfrm>
          <a:prstGeom prst="rect">
            <a:avLst/>
          </a:prstGeom>
        </p:spPr>
      </p:pic>
    </p:spTree>
    <p:extLst>
      <p:ext uri="{BB962C8B-B14F-4D97-AF65-F5344CB8AC3E}">
        <p14:creationId xmlns:p14="http://schemas.microsoft.com/office/powerpoint/2010/main" val="2791109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4070013" y="3396800"/>
            <a:ext cx="1353755"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Preparation</a:t>
            </a:r>
            <a:endParaRPr dirty="0"/>
          </a:p>
        </p:txBody>
      </p:sp>
      <p:sp>
        <p:nvSpPr>
          <p:cNvPr id="473" name="Google Shape;473;p27"/>
          <p:cNvSpPr txBox="1">
            <a:spLocks noGrp="1"/>
          </p:cNvSpPr>
          <p:nvPr>
            <p:ph type="ctrTitle" idx="4"/>
          </p:nvPr>
        </p:nvSpPr>
        <p:spPr>
          <a:xfrm>
            <a:off x="2508361" y="3396800"/>
            <a:ext cx="146736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Exploration</a:t>
            </a:r>
            <a:endParaRPr dirty="0"/>
          </a:p>
        </p:txBody>
      </p:sp>
      <p:sp>
        <p:nvSpPr>
          <p:cNvPr id="474" name="Google Shape;474;p27"/>
          <p:cNvSpPr txBox="1">
            <a:spLocks noGrp="1"/>
          </p:cNvSpPr>
          <p:nvPr>
            <p:ph type="ctrTitle"/>
          </p:nvPr>
        </p:nvSpPr>
        <p:spPr>
          <a:xfrm>
            <a:off x="956600" y="3396800"/>
            <a:ext cx="127584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Domain Exploration</a:t>
            </a:r>
            <a:endParaRPr dirty="0"/>
          </a:p>
        </p:txBody>
      </p:sp>
      <p:sp>
        <p:nvSpPr>
          <p:cNvPr id="476" name="Google Shape;476;p27"/>
          <p:cNvSpPr txBox="1">
            <a:spLocks noGrp="1"/>
          </p:cNvSpPr>
          <p:nvPr>
            <p:ph type="title" idx="3"/>
          </p:nvPr>
        </p:nvSpPr>
        <p:spPr>
          <a:xfrm>
            <a:off x="956600"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01</a:t>
            </a:r>
            <a:endParaRPr sz="2800" dirty="0"/>
          </a:p>
        </p:txBody>
      </p:sp>
      <p:sp>
        <p:nvSpPr>
          <p:cNvPr id="478" name="Google Shape;478;p27"/>
          <p:cNvSpPr txBox="1">
            <a:spLocks noGrp="1"/>
          </p:cNvSpPr>
          <p:nvPr>
            <p:ph type="title" idx="6"/>
          </p:nvPr>
        </p:nvSpPr>
        <p:spPr>
          <a:xfrm>
            <a:off x="2508353"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02</a:t>
            </a:r>
            <a:endParaRPr sz="2800" dirty="0"/>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0" name="Google Shape;480;p27"/>
          <p:cNvSpPr txBox="1">
            <a:spLocks noGrp="1"/>
          </p:cNvSpPr>
          <p:nvPr>
            <p:ph type="title" idx="9"/>
          </p:nvPr>
        </p:nvSpPr>
        <p:spPr>
          <a:xfrm>
            <a:off x="4069422"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03</a:t>
            </a:r>
            <a:endParaRPr sz="2800" dirty="0"/>
          </a:p>
        </p:txBody>
      </p:sp>
      <p:sp>
        <p:nvSpPr>
          <p:cNvPr id="481" name="Google Shape;481;p27"/>
          <p:cNvSpPr/>
          <p:nvPr/>
        </p:nvSpPr>
        <p:spPr>
          <a:xfrm>
            <a:off x="956600" y="1562750"/>
            <a:ext cx="488467" cy="48846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27"/>
          <p:cNvSpPr/>
          <p:nvPr/>
        </p:nvSpPr>
        <p:spPr>
          <a:xfrm>
            <a:off x="2508353" y="1562750"/>
            <a:ext cx="488467" cy="48846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27"/>
          <p:cNvSpPr/>
          <p:nvPr/>
        </p:nvSpPr>
        <p:spPr>
          <a:xfrm>
            <a:off x="4069422" y="1562750"/>
            <a:ext cx="488467" cy="48846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84" name="Google Shape;484;p27"/>
          <p:cNvCxnSpPr>
            <a:stCxn id="481" idx="1"/>
            <a:endCxn id="476" idx="1"/>
          </p:cNvCxnSpPr>
          <p:nvPr/>
        </p:nvCxnSpPr>
        <p:spPr>
          <a:xfrm rot="10800000" flipV="1">
            <a:off x="956600" y="1806984"/>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rot="10800000" flipV="1">
            <a:off x="2508353" y="1806984"/>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rot="10800000" flipV="1">
            <a:off x="4069422" y="1806984"/>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1" y="132471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7"/>
          <p:cNvSpPr/>
          <p:nvPr/>
        </p:nvSpPr>
        <p:spPr>
          <a:xfrm>
            <a:off x="4893527"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71;p27">
            <a:extLst>
              <a:ext uri="{FF2B5EF4-FFF2-40B4-BE49-F238E27FC236}">
                <a16:creationId xmlns:a16="http://schemas.microsoft.com/office/drawing/2014/main" id="{FDF4AC89-628C-A076-F4E8-EA8362CBBAE9}"/>
              </a:ext>
            </a:extLst>
          </p:cNvPr>
          <p:cNvSpPr txBox="1">
            <a:spLocks/>
          </p:cNvSpPr>
          <p:nvPr/>
        </p:nvSpPr>
        <p:spPr>
          <a:xfrm>
            <a:off x="7280424" y="3396800"/>
            <a:ext cx="1353755"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t>Results</a:t>
            </a:r>
            <a:endParaRPr lang="de-DE" dirty="0"/>
          </a:p>
          <a:p>
            <a:endParaRPr lang="de-DE" dirty="0"/>
          </a:p>
        </p:txBody>
      </p:sp>
      <p:sp>
        <p:nvSpPr>
          <p:cNvPr id="452" name="Google Shape;473;p27">
            <a:extLst>
              <a:ext uri="{FF2B5EF4-FFF2-40B4-BE49-F238E27FC236}">
                <a16:creationId xmlns:a16="http://schemas.microsoft.com/office/drawing/2014/main" id="{15E323BF-F05A-D1F9-AEBD-1ED6F41F0262}"/>
              </a:ext>
            </a:extLst>
          </p:cNvPr>
          <p:cNvSpPr txBox="1">
            <a:spLocks/>
          </p:cNvSpPr>
          <p:nvPr/>
        </p:nvSpPr>
        <p:spPr>
          <a:xfrm>
            <a:off x="5718772" y="3396800"/>
            <a:ext cx="1467366"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a:t>Data Modeling</a:t>
            </a:r>
          </a:p>
        </p:txBody>
      </p:sp>
      <p:sp>
        <p:nvSpPr>
          <p:cNvPr id="453" name="Google Shape;478;p27">
            <a:extLst>
              <a:ext uri="{FF2B5EF4-FFF2-40B4-BE49-F238E27FC236}">
                <a16:creationId xmlns:a16="http://schemas.microsoft.com/office/drawing/2014/main" id="{48F4232B-2D34-9A14-CEB7-DAEACC7D4F8D}"/>
              </a:ext>
            </a:extLst>
          </p:cNvPr>
          <p:cNvSpPr txBox="1">
            <a:spLocks/>
          </p:cNvSpPr>
          <p:nvPr/>
        </p:nvSpPr>
        <p:spPr>
          <a:xfrm>
            <a:off x="5718764"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rgbClr val="5EFFFD"/>
                </a:solidFill>
              </a:rPr>
              <a:t>04</a:t>
            </a:r>
          </a:p>
        </p:txBody>
      </p:sp>
      <p:sp>
        <p:nvSpPr>
          <p:cNvPr id="454" name="Google Shape;480;p27">
            <a:extLst>
              <a:ext uri="{FF2B5EF4-FFF2-40B4-BE49-F238E27FC236}">
                <a16:creationId xmlns:a16="http://schemas.microsoft.com/office/drawing/2014/main" id="{4D333092-8AC3-3290-068D-9BDE6973BAC6}"/>
              </a:ext>
            </a:extLst>
          </p:cNvPr>
          <p:cNvSpPr txBox="1">
            <a:spLocks/>
          </p:cNvSpPr>
          <p:nvPr/>
        </p:nvSpPr>
        <p:spPr>
          <a:xfrm>
            <a:off x="7279833"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rgbClr val="A6CBC2"/>
                </a:solidFill>
              </a:rPr>
              <a:t>05</a:t>
            </a:r>
          </a:p>
        </p:txBody>
      </p:sp>
      <p:sp>
        <p:nvSpPr>
          <p:cNvPr id="455" name="Google Shape;482;p27">
            <a:extLst>
              <a:ext uri="{FF2B5EF4-FFF2-40B4-BE49-F238E27FC236}">
                <a16:creationId xmlns:a16="http://schemas.microsoft.com/office/drawing/2014/main" id="{BBDE6D9F-7045-F6DA-C19E-1B89D21122F6}"/>
              </a:ext>
            </a:extLst>
          </p:cNvPr>
          <p:cNvSpPr/>
          <p:nvPr/>
        </p:nvSpPr>
        <p:spPr>
          <a:xfrm>
            <a:off x="5718764" y="1562750"/>
            <a:ext cx="488467" cy="488467"/>
          </a:xfrm>
          <a:prstGeom prst="rect">
            <a:avLst/>
          </a:prstGeom>
          <a:solidFill>
            <a:srgbClr val="5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83;p27">
            <a:extLst>
              <a:ext uri="{FF2B5EF4-FFF2-40B4-BE49-F238E27FC236}">
                <a16:creationId xmlns:a16="http://schemas.microsoft.com/office/drawing/2014/main" id="{C6E49EB7-BB4C-67AF-6010-952779CDECB0}"/>
              </a:ext>
            </a:extLst>
          </p:cNvPr>
          <p:cNvSpPr/>
          <p:nvPr/>
        </p:nvSpPr>
        <p:spPr>
          <a:xfrm>
            <a:off x="7279833" y="1562750"/>
            <a:ext cx="488467" cy="488467"/>
          </a:xfrm>
          <a:prstGeom prst="rect">
            <a:avLst/>
          </a:prstGeom>
          <a:solidFill>
            <a:srgbClr val="A6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85;p27">
            <a:extLst>
              <a:ext uri="{FF2B5EF4-FFF2-40B4-BE49-F238E27FC236}">
                <a16:creationId xmlns:a16="http://schemas.microsoft.com/office/drawing/2014/main" id="{EA176D25-906E-167F-C9D7-CE1CA6BB37A2}"/>
              </a:ext>
            </a:extLst>
          </p:cNvPr>
          <p:cNvCxnSpPr>
            <a:stCxn id="455" idx="1"/>
            <a:endCxn id="453" idx="1"/>
          </p:cNvCxnSpPr>
          <p:nvPr/>
        </p:nvCxnSpPr>
        <p:spPr>
          <a:xfrm rot="10800000" flipV="1">
            <a:off x="5718764" y="1806984"/>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cxnSp>
        <p:nvCxnSpPr>
          <p:cNvPr id="458" name="Google Shape;486;p27">
            <a:extLst>
              <a:ext uri="{FF2B5EF4-FFF2-40B4-BE49-F238E27FC236}">
                <a16:creationId xmlns:a16="http://schemas.microsoft.com/office/drawing/2014/main" id="{4ECB5361-D1E5-A40E-6FC0-A1AC57D4413E}"/>
              </a:ext>
            </a:extLst>
          </p:cNvPr>
          <p:cNvCxnSpPr>
            <a:stCxn id="456" idx="1"/>
            <a:endCxn id="454" idx="1"/>
          </p:cNvCxnSpPr>
          <p:nvPr/>
        </p:nvCxnSpPr>
        <p:spPr>
          <a:xfrm rot="10800000" flipV="1">
            <a:off x="7279833" y="1806984"/>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sp>
        <p:nvSpPr>
          <p:cNvPr id="459" name="Google Shape;488;p27">
            <a:extLst>
              <a:ext uri="{FF2B5EF4-FFF2-40B4-BE49-F238E27FC236}">
                <a16:creationId xmlns:a16="http://schemas.microsoft.com/office/drawing/2014/main" id="{EBA8C089-AC1B-25AA-A100-B8911705A46D}"/>
              </a:ext>
            </a:extLst>
          </p:cNvPr>
          <p:cNvSpPr/>
          <p:nvPr/>
        </p:nvSpPr>
        <p:spPr>
          <a:xfrm>
            <a:off x="8370638"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leichschenkliges Dreieck 503">
            <a:extLst>
              <a:ext uri="{FF2B5EF4-FFF2-40B4-BE49-F238E27FC236}">
                <a16:creationId xmlns:a16="http://schemas.microsoft.com/office/drawing/2014/main" id="{BB1F5D0C-5ECA-AD20-0E9B-077D072A4B59}"/>
              </a:ext>
            </a:extLst>
          </p:cNvPr>
          <p:cNvSpPr/>
          <p:nvPr/>
        </p:nvSpPr>
        <p:spPr>
          <a:xfrm flipV="1">
            <a:off x="747713" y="3951984"/>
            <a:ext cx="7226077" cy="232379"/>
          </a:xfrm>
          <a:prstGeom prst="triangle">
            <a:avLst>
              <a:gd name="adj" fmla="val 48814"/>
            </a:avLst>
          </a:prstGeom>
          <a:solidFill>
            <a:srgbClr val="6E8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11" name="Gruppieren 510">
            <a:extLst>
              <a:ext uri="{FF2B5EF4-FFF2-40B4-BE49-F238E27FC236}">
                <a16:creationId xmlns:a16="http://schemas.microsoft.com/office/drawing/2014/main" id="{118E7DB3-F484-4091-617D-BAD413F50AB6}"/>
              </a:ext>
            </a:extLst>
          </p:cNvPr>
          <p:cNvGrpSpPr/>
          <p:nvPr/>
        </p:nvGrpSpPr>
        <p:grpSpPr>
          <a:xfrm>
            <a:off x="3550507" y="4324955"/>
            <a:ext cx="1861985" cy="416474"/>
            <a:chOff x="3684657" y="4287028"/>
            <a:chExt cx="1861985" cy="416474"/>
          </a:xfrm>
        </p:grpSpPr>
        <p:sp>
          <p:nvSpPr>
            <p:cNvPr id="507" name="Google Shape;471;p27">
              <a:extLst>
                <a:ext uri="{FF2B5EF4-FFF2-40B4-BE49-F238E27FC236}">
                  <a16:creationId xmlns:a16="http://schemas.microsoft.com/office/drawing/2014/main" id="{8019139D-A88D-14DE-7B32-8FFCAADA5892}"/>
                </a:ext>
              </a:extLst>
            </p:cNvPr>
            <p:cNvSpPr txBox="1">
              <a:spLocks/>
            </p:cNvSpPr>
            <p:nvPr/>
          </p:nvSpPr>
          <p:spPr>
            <a:xfrm>
              <a:off x="4192887" y="4287028"/>
              <a:ext cx="1353755" cy="4164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t>Reflection</a:t>
              </a:r>
              <a:endParaRPr lang="de-DE" dirty="0"/>
            </a:p>
          </p:txBody>
        </p:sp>
        <p:sp>
          <p:nvSpPr>
            <p:cNvPr id="508" name="Google Shape;480;p27">
              <a:extLst>
                <a:ext uri="{FF2B5EF4-FFF2-40B4-BE49-F238E27FC236}">
                  <a16:creationId xmlns:a16="http://schemas.microsoft.com/office/drawing/2014/main" id="{FA7CF0B1-5E39-E725-2349-9ED59692D3EE}"/>
                </a:ext>
              </a:extLst>
            </p:cNvPr>
            <p:cNvSpPr txBox="1">
              <a:spLocks/>
            </p:cNvSpPr>
            <p:nvPr/>
          </p:nvSpPr>
          <p:spPr>
            <a:xfrm>
              <a:off x="3684657" y="4324026"/>
              <a:ext cx="601832"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rgbClr val="869FB1"/>
                  </a:solidFill>
                </a:rPr>
                <a:t>06</a:t>
              </a:r>
            </a:p>
          </p:txBody>
        </p:sp>
      </p:grpSp>
      <p:pic>
        <p:nvPicPr>
          <p:cNvPr id="2" name="Grafik 1" descr="Landwirtschaft Silhouette">
            <a:extLst>
              <a:ext uri="{FF2B5EF4-FFF2-40B4-BE49-F238E27FC236}">
                <a16:creationId xmlns:a16="http://schemas.microsoft.com/office/drawing/2014/main" id="{01EE9291-E672-8F1C-1DA4-A189144B36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737" y="1635255"/>
            <a:ext cx="360000" cy="360000"/>
          </a:xfrm>
          <a:prstGeom prst="rect">
            <a:avLst/>
          </a:prstGeom>
        </p:spPr>
      </p:pic>
      <p:pic>
        <p:nvPicPr>
          <p:cNvPr id="3" name="Grafik 2" descr="Recherche Silhouette">
            <a:extLst>
              <a:ext uri="{FF2B5EF4-FFF2-40B4-BE49-F238E27FC236}">
                <a16:creationId xmlns:a16="http://schemas.microsoft.com/office/drawing/2014/main" id="{41B7992F-E382-276F-4A59-E6459701E6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044" y="1626786"/>
            <a:ext cx="360000" cy="360000"/>
          </a:xfrm>
          <a:prstGeom prst="rect">
            <a:avLst/>
          </a:prstGeom>
        </p:spPr>
      </p:pic>
      <p:pic>
        <p:nvPicPr>
          <p:cNvPr id="4" name="Grafik 3" descr="Datenbank Silhouette">
            <a:extLst>
              <a:ext uri="{FF2B5EF4-FFF2-40B4-BE49-F238E27FC236}">
                <a16:creationId xmlns:a16="http://schemas.microsoft.com/office/drawing/2014/main" id="{DBFFFDCA-E2A9-6EAF-D2D1-5CA0F33855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4723" y="1636659"/>
            <a:ext cx="360000" cy="360000"/>
          </a:xfrm>
          <a:prstGeom prst="rect">
            <a:avLst/>
          </a:prstGeom>
        </p:spPr>
      </p:pic>
      <p:pic>
        <p:nvPicPr>
          <p:cNvPr id="5" name="Picture 2" descr="Vorbereitung - Kostenlose sonstiges Icons">
            <a:extLst>
              <a:ext uri="{FF2B5EF4-FFF2-40B4-BE49-F238E27FC236}">
                <a16:creationId xmlns:a16="http://schemas.microsoft.com/office/drawing/2014/main" id="{5BB76A7B-6CC2-D3E6-AE18-62AC31B4C3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005" y="162407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odeling - Free computer icons">
            <a:extLst>
              <a:ext uri="{FF2B5EF4-FFF2-40B4-BE49-F238E27FC236}">
                <a16:creationId xmlns:a16="http://schemas.microsoft.com/office/drawing/2014/main" id="{C9A41933-9758-9857-648E-A57C130926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9347" y="163639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007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5368507" cy="577800"/>
          </a:xfrm>
        </p:spPr>
        <p:txBody>
          <a:bodyPr vert="horz"/>
          <a:lstStyle/>
          <a:p>
            <a:r>
              <a:rPr lang="de-DE" dirty="0"/>
              <a:t>Data Exploration - Einkaufskorb</a:t>
            </a:r>
          </a:p>
        </p:txBody>
      </p:sp>
      <p:graphicFrame>
        <p:nvGraphicFramePr>
          <p:cNvPr id="8" name="Diagramm 7">
            <a:extLst>
              <a:ext uri="{FF2B5EF4-FFF2-40B4-BE49-F238E27FC236}">
                <a16:creationId xmlns:a16="http://schemas.microsoft.com/office/drawing/2014/main" id="{893EE61F-9B5F-B347-04C6-B12916EC0F06}"/>
              </a:ext>
            </a:extLst>
          </p:cNvPr>
          <p:cNvGraphicFramePr/>
          <p:nvPr/>
        </p:nvGraphicFramePr>
        <p:xfrm>
          <a:off x="513080" y="989475"/>
          <a:ext cx="4358640" cy="3653790"/>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cx1="http://schemas.microsoft.com/office/drawing/2015/9/8/chartex">
        <mc:Choice Requires="cx1">
          <p:graphicFrame>
            <p:nvGraphicFramePr>
              <p:cNvPr id="12" name="Diagramm 11">
                <a:extLst>
                  <a:ext uri="{FF2B5EF4-FFF2-40B4-BE49-F238E27FC236}">
                    <a16:creationId xmlns:a16="http://schemas.microsoft.com/office/drawing/2014/main" id="{D1BAA631-43EA-7D23-B2DD-102BB959F0E6}"/>
                  </a:ext>
                </a:extLst>
              </p:cNvPr>
              <p:cNvGraphicFramePr/>
              <p:nvPr/>
            </p:nvGraphicFramePr>
            <p:xfrm>
              <a:off x="5090745" y="989475"/>
              <a:ext cx="3532380" cy="381713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2" name="Diagramm 11">
                <a:extLst>
                  <a:ext uri="{FF2B5EF4-FFF2-40B4-BE49-F238E27FC236}">
                    <a16:creationId xmlns:a16="http://schemas.microsoft.com/office/drawing/2014/main" id="{D1BAA631-43EA-7D23-B2DD-102BB959F0E6}"/>
                  </a:ext>
                </a:extLst>
              </p:cNvPr>
              <p:cNvPicPr>
                <a:picLocks noGrp="1" noRot="1" noChangeAspect="1" noMove="1" noResize="1" noEditPoints="1" noAdjustHandles="1" noChangeArrowheads="1" noChangeShapeType="1"/>
              </p:cNvPicPr>
              <p:nvPr/>
            </p:nvPicPr>
            <p:blipFill>
              <a:blip r:embed="rId7"/>
              <a:stretch>
                <a:fillRect/>
              </a:stretch>
            </p:blipFill>
            <p:spPr>
              <a:xfrm>
                <a:off x="5090745" y="989475"/>
                <a:ext cx="3532380" cy="3817130"/>
              </a:xfrm>
              <a:prstGeom prst="rect">
                <a:avLst/>
              </a:prstGeom>
            </p:spPr>
          </p:pic>
        </mc:Fallback>
      </mc:AlternateContent>
    </p:spTree>
    <p:extLst>
      <p:ext uri="{BB962C8B-B14F-4D97-AF65-F5344CB8AC3E}">
        <p14:creationId xmlns:p14="http://schemas.microsoft.com/office/powerpoint/2010/main" val="401916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5" y="411675"/>
            <a:ext cx="5996918" cy="577800"/>
          </a:xfrm>
        </p:spPr>
        <p:txBody>
          <a:bodyPr vert="horz"/>
          <a:lstStyle/>
          <a:p>
            <a:r>
              <a:rPr lang="de-DE" dirty="0"/>
              <a:t>Data Exploration – Übersicht Monate</a:t>
            </a:r>
          </a:p>
        </p:txBody>
      </p:sp>
      <p:graphicFrame>
        <p:nvGraphicFramePr>
          <p:cNvPr id="7" name="Diagramm 6">
            <a:extLst>
              <a:ext uri="{FF2B5EF4-FFF2-40B4-BE49-F238E27FC236}">
                <a16:creationId xmlns:a16="http://schemas.microsoft.com/office/drawing/2014/main" id="{058EAE84-13F0-CC34-826A-10C992B44730}"/>
              </a:ext>
            </a:extLst>
          </p:cNvPr>
          <p:cNvGraphicFramePr>
            <a:graphicFrameLocks/>
          </p:cNvGraphicFramePr>
          <p:nvPr/>
        </p:nvGraphicFramePr>
        <p:xfrm>
          <a:off x="779543" y="1035204"/>
          <a:ext cx="5760000" cy="3420000"/>
        </p:xfrm>
        <a:graphic>
          <a:graphicData uri="http://schemas.openxmlformats.org/drawingml/2006/chart">
            <c:chart xmlns:c="http://schemas.openxmlformats.org/drawingml/2006/chart" xmlns:r="http://schemas.openxmlformats.org/officeDocument/2006/relationships" r:id="rId5"/>
          </a:graphicData>
        </a:graphic>
      </p:graphicFrame>
      <p:sp>
        <p:nvSpPr>
          <p:cNvPr id="9" name="Google Shape;465;p26">
            <a:extLst>
              <a:ext uri="{FF2B5EF4-FFF2-40B4-BE49-F238E27FC236}">
                <a16:creationId xmlns:a16="http://schemas.microsoft.com/office/drawing/2014/main" id="{6EAACF0C-0BA8-7A54-1082-7B82281E5444}"/>
              </a:ext>
            </a:extLst>
          </p:cNvPr>
          <p:cNvSpPr txBox="1">
            <a:spLocks/>
          </p:cNvSpPr>
          <p:nvPr/>
        </p:nvSpPr>
        <p:spPr>
          <a:xfrm>
            <a:off x="6615743" y="1371199"/>
            <a:ext cx="1790973" cy="2896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solidFill>
                <a:schemeClr val="bg1"/>
              </a:solidFill>
              <a:latin typeface="Maven Pro" panose="020B0604020202020204" charset="0"/>
            </a:endParaRPr>
          </a:p>
        </p:txBody>
      </p:sp>
      <p:sp>
        <p:nvSpPr>
          <p:cNvPr id="10" name="Google Shape;465;p26">
            <a:extLst>
              <a:ext uri="{FF2B5EF4-FFF2-40B4-BE49-F238E27FC236}">
                <a16:creationId xmlns:a16="http://schemas.microsoft.com/office/drawing/2014/main" id="{7B190115-2A22-01C2-91DB-1EEE3C97B5E3}"/>
              </a:ext>
            </a:extLst>
          </p:cNvPr>
          <p:cNvSpPr txBox="1">
            <a:spLocks/>
          </p:cNvSpPr>
          <p:nvPr/>
        </p:nvSpPr>
        <p:spPr>
          <a:xfrm>
            <a:off x="6768143" y="1523599"/>
            <a:ext cx="1790973" cy="2896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Maven Pro" panose="020B0604020202020204" charset="0"/>
              </a:rPr>
              <a:t>Mehr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zwischen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Oktober</a:t>
            </a:r>
            <a:r>
              <a:rPr lang="en-US" dirty="0">
                <a:solidFill>
                  <a:schemeClr val="bg1"/>
                </a:solidFill>
                <a:latin typeface="Maven Pro" panose="020B0604020202020204" charset="0"/>
              </a:rPr>
              <a:t> 2016 und April 2017.</a:t>
            </a:r>
          </a:p>
          <a:p>
            <a:endParaRPr lang="en-US" dirty="0">
              <a:solidFill>
                <a:schemeClr val="bg1"/>
              </a:solidFill>
              <a:latin typeface="Maven Pro" panose="020B0604020202020204" charset="0"/>
            </a:endParaRPr>
          </a:p>
          <a:p>
            <a:r>
              <a:rPr lang="en-US" dirty="0" err="1">
                <a:solidFill>
                  <a:schemeClr val="bg1"/>
                </a:solidFill>
                <a:latin typeface="Maven Pro" panose="020B0604020202020204" charset="0"/>
              </a:rPr>
              <a:t>Im</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Januar</a:t>
            </a:r>
            <a:r>
              <a:rPr lang="en-US" dirty="0">
                <a:solidFill>
                  <a:schemeClr val="bg1"/>
                </a:solidFill>
                <a:latin typeface="Maven Pro" panose="020B0604020202020204" charset="0"/>
              </a:rPr>
              <a:t> und </a:t>
            </a:r>
            <a:r>
              <a:rPr lang="en-US" dirty="0" err="1">
                <a:solidFill>
                  <a:schemeClr val="bg1"/>
                </a:solidFill>
                <a:latin typeface="Maven Pro" panose="020B0604020202020204" charset="0"/>
              </a:rPr>
              <a:t>März</a:t>
            </a:r>
            <a:r>
              <a:rPr lang="en-US" dirty="0">
                <a:solidFill>
                  <a:schemeClr val="bg1"/>
                </a:solidFill>
                <a:latin typeface="Maven Pro" panose="020B0604020202020204" charset="0"/>
              </a:rPr>
              <a:t> 2017 </a:t>
            </a:r>
            <a:r>
              <a:rPr lang="en-US" dirty="0" err="1">
                <a:solidFill>
                  <a:schemeClr val="bg1"/>
                </a:solidFill>
                <a:latin typeface="Maven Pro" panose="020B0604020202020204" charset="0"/>
              </a:rPr>
              <a:t>wurden</a:t>
            </a:r>
            <a:r>
              <a:rPr lang="en-US" dirty="0">
                <a:solidFill>
                  <a:schemeClr val="bg1"/>
                </a:solidFill>
                <a:latin typeface="Maven Pro" panose="020B0604020202020204" charset="0"/>
              </a:rPr>
              <a:t> die </a:t>
            </a:r>
            <a:r>
              <a:rPr lang="en-US" dirty="0" err="1">
                <a:solidFill>
                  <a:schemeClr val="bg1"/>
                </a:solidFill>
                <a:latin typeface="Maven Pro" panose="020B0604020202020204" charset="0"/>
              </a:rPr>
              <a:t>meisten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Produkte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verkauft</a:t>
            </a:r>
            <a:r>
              <a:rPr lang="en-US" dirty="0">
                <a:solidFill>
                  <a:schemeClr val="bg1"/>
                </a:solidFill>
                <a:latin typeface="Maven Pro" panose="020B0604020202020204" charset="0"/>
              </a:rPr>
              <a:t>. </a:t>
            </a:r>
          </a:p>
          <a:p>
            <a:endParaRPr lang="en-US" dirty="0">
              <a:solidFill>
                <a:schemeClr val="bg1"/>
              </a:solidFill>
              <a:latin typeface="Maven Pro" panose="020B0604020202020204" charset="0"/>
            </a:endParaRPr>
          </a:p>
        </p:txBody>
      </p:sp>
    </p:spTree>
    <p:extLst>
      <p:ext uri="{BB962C8B-B14F-4D97-AF65-F5344CB8AC3E}">
        <p14:creationId xmlns:p14="http://schemas.microsoft.com/office/powerpoint/2010/main" val="187205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5463923" cy="577800"/>
          </a:xfrm>
        </p:spPr>
        <p:txBody>
          <a:bodyPr vert="horz"/>
          <a:lstStyle/>
          <a:p>
            <a:r>
              <a:rPr lang="de-DE" dirty="0"/>
              <a:t>Data Exploration - Wochentage</a:t>
            </a:r>
          </a:p>
        </p:txBody>
      </p:sp>
      <p:graphicFrame>
        <p:nvGraphicFramePr>
          <p:cNvPr id="8" name="Diagramm 7">
            <a:extLst>
              <a:ext uri="{FF2B5EF4-FFF2-40B4-BE49-F238E27FC236}">
                <a16:creationId xmlns:a16="http://schemas.microsoft.com/office/drawing/2014/main" id="{A7E2F6FF-4985-B488-ABD5-3D32C750685B}"/>
              </a:ext>
            </a:extLst>
          </p:cNvPr>
          <p:cNvGraphicFramePr/>
          <p:nvPr/>
        </p:nvGraphicFramePr>
        <p:xfrm>
          <a:off x="729003" y="984468"/>
          <a:ext cx="5760000" cy="34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Diagramm 1">
            <a:extLst>
              <a:ext uri="{FF2B5EF4-FFF2-40B4-BE49-F238E27FC236}">
                <a16:creationId xmlns:a16="http://schemas.microsoft.com/office/drawing/2014/main" id="{42AEBFFF-1F21-95DC-2E0D-5901E5F52801}"/>
              </a:ext>
            </a:extLst>
          </p:cNvPr>
          <p:cNvGraphicFramePr>
            <a:graphicFrameLocks/>
          </p:cNvGraphicFramePr>
          <p:nvPr/>
        </p:nvGraphicFramePr>
        <p:xfrm>
          <a:off x="6599182" y="984468"/>
          <a:ext cx="236193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agramm 2">
            <a:extLst>
              <a:ext uri="{FF2B5EF4-FFF2-40B4-BE49-F238E27FC236}">
                <a16:creationId xmlns:a16="http://schemas.microsoft.com/office/drawing/2014/main" id="{6C32BE18-7A29-E252-1357-07603F359E73}"/>
              </a:ext>
            </a:extLst>
          </p:cNvPr>
          <p:cNvGraphicFramePr>
            <a:graphicFrameLocks/>
          </p:cNvGraphicFramePr>
          <p:nvPr/>
        </p:nvGraphicFramePr>
        <p:xfrm>
          <a:off x="6599182" y="2571749"/>
          <a:ext cx="2361930" cy="162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705049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5" y="411675"/>
            <a:ext cx="5432118" cy="577800"/>
          </a:xfrm>
        </p:spPr>
        <p:txBody>
          <a:bodyPr vert="horz"/>
          <a:lstStyle/>
          <a:p>
            <a:r>
              <a:rPr lang="de-DE" dirty="0"/>
              <a:t>Data Exploration – Top 10 Items</a:t>
            </a:r>
          </a:p>
        </p:txBody>
      </p:sp>
      <p:graphicFrame>
        <p:nvGraphicFramePr>
          <p:cNvPr id="12" name="Diagramm 11">
            <a:extLst>
              <a:ext uri="{FF2B5EF4-FFF2-40B4-BE49-F238E27FC236}">
                <a16:creationId xmlns:a16="http://schemas.microsoft.com/office/drawing/2014/main" id="{B7354BAE-AEB1-85D7-CCB4-19F02203FE93}"/>
              </a:ext>
            </a:extLst>
          </p:cNvPr>
          <p:cNvGraphicFramePr/>
          <p:nvPr/>
        </p:nvGraphicFramePr>
        <p:xfrm>
          <a:off x="618825" y="989475"/>
          <a:ext cx="5760000" cy="3836967"/>
        </p:xfrm>
        <a:graphic>
          <a:graphicData uri="http://schemas.openxmlformats.org/drawingml/2006/chart">
            <c:chart xmlns:c="http://schemas.openxmlformats.org/drawingml/2006/chart" xmlns:r="http://schemas.openxmlformats.org/officeDocument/2006/relationships" r:id="rId5"/>
          </a:graphicData>
        </a:graphic>
      </p:graphicFrame>
      <p:sp>
        <p:nvSpPr>
          <p:cNvPr id="2" name="Google Shape;465;p26">
            <a:extLst>
              <a:ext uri="{FF2B5EF4-FFF2-40B4-BE49-F238E27FC236}">
                <a16:creationId xmlns:a16="http://schemas.microsoft.com/office/drawing/2014/main" id="{207CCEE3-9E74-700A-2E11-1ECABDC5F23F}"/>
              </a:ext>
            </a:extLst>
          </p:cNvPr>
          <p:cNvSpPr txBox="1">
            <a:spLocks/>
          </p:cNvSpPr>
          <p:nvPr/>
        </p:nvSpPr>
        <p:spPr>
          <a:xfrm>
            <a:off x="6615743" y="1371199"/>
            <a:ext cx="1790973" cy="2896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Maven Pro" panose="020B0604020202020204" charset="0"/>
              </a:rPr>
              <a:t>Top 3 </a:t>
            </a:r>
            <a:r>
              <a:rPr lang="en-US" dirty="0" err="1">
                <a:solidFill>
                  <a:schemeClr val="bg1"/>
                </a:solidFill>
                <a:latin typeface="Maven Pro" panose="020B0604020202020204" charset="0"/>
              </a:rPr>
              <a:t>macht</a:t>
            </a:r>
            <a:r>
              <a:rPr lang="en-US" dirty="0">
                <a:solidFill>
                  <a:schemeClr val="bg1"/>
                </a:solidFill>
                <a:latin typeface="Maven Pro" panose="020B0604020202020204" charset="0"/>
              </a:rPr>
              <a:t> 50 % der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aus.</a:t>
            </a:r>
            <a:r>
              <a:rPr lang="en-US" dirty="0">
                <a:solidFill>
                  <a:schemeClr val="bg1"/>
                </a:solidFill>
                <a:latin typeface="Maven Pro" panose="020B0604020202020204" charset="0"/>
              </a:rPr>
              <a:t> </a:t>
            </a:r>
          </a:p>
          <a:p>
            <a:endParaRPr lang="en-US" dirty="0">
              <a:solidFill>
                <a:schemeClr val="bg1"/>
              </a:solidFill>
              <a:latin typeface="Maven Pro" panose="020B0604020202020204" charset="0"/>
            </a:endParaRPr>
          </a:p>
          <a:p>
            <a:r>
              <a:rPr lang="en-US" dirty="0">
                <a:solidFill>
                  <a:schemeClr val="bg1"/>
                </a:solidFill>
                <a:latin typeface="Maven Pro" panose="020B0604020202020204" charset="0"/>
              </a:rPr>
              <a:t>Top 10 </a:t>
            </a:r>
            <a:r>
              <a:rPr lang="en-US" dirty="0" err="1">
                <a:solidFill>
                  <a:schemeClr val="bg1"/>
                </a:solidFill>
                <a:latin typeface="Maven Pro" panose="020B0604020202020204" charset="0"/>
              </a:rPr>
              <a:t>ungefähr</a:t>
            </a:r>
            <a:r>
              <a:rPr lang="en-US" dirty="0">
                <a:solidFill>
                  <a:schemeClr val="bg1"/>
                </a:solidFill>
                <a:latin typeface="Maven Pro" panose="020B0604020202020204" charset="0"/>
              </a:rPr>
              <a:t> 60 %. </a:t>
            </a:r>
          </a:p>
          <a:p>
            <a:endParaRPr lang="en-US" dirty="0">
              <a:solidFill>
                <a:schemeClr val="bg1"/>
              </a:solidFill>
              <a:latin typeface="Maven Pro" panose="020B0604020202020204" charset="0"/>
            </a:endParaRPr>
          </a:p>
        </p:txBody>
      </p:sp>
    </p:spTree>
    <p:extLst>
      <p:ext uri="{BB962C8B-B14F-4D97-AF65-F5344CB8AC3E}">
        <p14:creationId xmlns:p14="http://schemas.microsoft.com/office/powerpoint/2010/main" val="3957336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070DD-6A0C-A970-6016-B97AF0E88D0A}"/>
              </a:ext>
            </a:extLst>
          </p:cNvPr>
          <p:cNvSpPr>
            <a:spLocks noGrp="1"/>
          </p:cNvSpPr>
          <p:nvPr>
            <p:ph type="ctrTitle"/>
          </p:nvPr>
        </p:nvSpPr>
        <p:spPr>
          <a:xfrm>
            <a:off x="618824" y="411675"/>
            <a:ext cx="5420853" cy="577800"/>
          </a:xfrm>
        </p:spPr>
        <p:txBody>
          <a:bodyPr/>
          <a:lstStyle/>
          <a:p>
            <a:r>
              <a:rPr lang="de-DE" dirty="0"/>
              <a:t>Data Exploration – Top 10 Items</a:t>
            </a:r>
          </a:p>
        </p:txBody>
      </p:sp>
      <p:graphicFrame>
        <p:nvGraphicFramePr>
          <p:cNvPr id="3" name="Tabelle 3">
            <a:extLst>
              <a:ext uri="{FF2B5EF4-FFF2-40B4-BE49-F238E27FC236}">
                <a16:creationId xmlns:a16="http://schemas.microsoft.com/office/drawing/2014/main" id="{F21C734F-6DB9-2ECD-978E-46B19224540B}"/>
              </a:ext>
            </a:extLst>
          </p:cNvPr>
          <p:cNvGraphicFramePr>
            <a:graphicFrameLocks noGrp="1"/>
          </p:cNvGraphicFramePr>
          <p:nvPr>
            <p:extLst>
              <p:ext uri="{D42A27DB-BD31-4B8C-83A1-F6EECF244321}">
                <p14:modId xmlns:p14="http://schemas.microsoft.com/office/powerpoint/2010/main" val="1405616339"/>
              </p:ext>
            </p:extLst>
          </p:nvPr>
        </p:nvGraphicFramePr>
        <p:xfrm>
          <a:off x="1174142" y="1131505"/>
          <a:ext cx="6920286" cy="3600320"/>
        </p:xfrm>
        <a:graphic>
          <a:graphicData uri="http://schemas.openxmlformats.org/drawingml/2006/table">
            <a:tbl>
              <a:tblPr firstRow="1" bandRow="1">
                <a:tableStyleId>{E723F757-1103-4035-A6BF-FC693B604208}</a:tableStyleId>
              </a:tblPr>
              <a:tblGrid>
                <a:gridCol w="557989">
                  <a:extLst>
                    <a:ext uri="{9D8B030D-6E8A-4147-A177-3AD203B41FA5}">
                      <a16:colId xmlns:a16="http://schemas.microsoft.com/office/drawing/2014/main" val="2067654013"/>
                    </a:ext>
                  </a:extLst>
                </a:gridCol>
                <a:gridCol w="1313143">
                  <a:extLst>
                    <a:ext uri="{9D8B030D-6E8A-4147-A177-3AD203B41FA5}">
                      <a16:colId xmlns:a16="http://schemas.microsoft.com/office/drawing/2014/main" val="2701489182"/>
                    </a:ext>
                  </a:extLst>
                </a:gridCol>
                <a:gridCol w="779303">
                  <a:extLst>
                    <a:ext uri="{9D8B030D-6E8A-4147-A177-3AD203B41FA5}">
                      <a16:colId xmlns:a16="http://schemas.microsoft.com/office/drawing/2014/main" val="1216951268"/>
                    </a:ext>
                  </a:extLst>
                </a:gridCol>
                <a:gridCol w="1375576">
                  <a:extLst>
                    <a:ext uri="{9D8B030D-6E8A-4147-A177-3AD203B41FA5}">
                      <a16:colId xmlns:a16="http://schemas.microsoft.com/office/drawing/2014/main" val="2376430700"/>
                    </a:ext>
                  </a:extLst>
                </a:gridCol>
                <a:gridCol w="747422">
                  <a:extLst>
                    <a:ext uri="{9D8B030D-6E8A-4147-A177-3AD203B41FA5}">
                      <a16:colId xmlns:a16="http://schemas.microsoft.com/office/drawing/2014/main" val="1504272815"/>
                    </a:ext>
                  </a:extLst>
                </a:gridCol>
                <a:gridCol w="1359673">
                  <a:extLst>
                    <a:ext uri="{9D8B030D-6E8A-4147-A177-3AD203B41FA5}">
                      <a16:colId xmlns:a16="http://schemas.microsoft.com/office/drawing/2014/main" val="16134645"/>
                    </a:ext>
                  </a:extLst>
                </a:gridCol>
                <a:gridCol w="787180">
                  <a:extLst>
                    <a:ext uri="{9D8B030D-6E8A-4147-A177-3AD203B41FA5}">
                      <a16:colId xmlns:a16="http://schemas.microsoft.com/office/drawing/2014/main" val="375367653"/>
                    </a:ext>
                  </a:extLst>
                </a:gridCol>
              </a:tblGrid>
              <a:tr h="281844">
                <a:tc>
                  <a:txBody>
                    <a:bodyPr/>
                    <a:lstStyle/>
                    <a:p>
                      <a:r>
                        <a:rPr lang="de-DE" b="1" dirty="0">
                          <a:solidFill>
                            <a:schemeClr val="accent2"/>
                          </a:solidFill>
                        </a:rPr>
                        <a:t>Top</a:t>
                      </a:r>
                    </a:p>
                  </a:txBody>
                  <a:tcPr/>
                </a:tc>
                <a:tc>
                  <a:txBody>
                    <a:bodyPr/>
                    <a:lstStyle/>
                    <a:p>
                      <a:r>
                        <a:rPr lang="de-DE" b="1" dirty="0">
                          <a:solidFill>
                            <a:schemeClr val="accent3"/>
                          </a:solidFill>
                        </a:rPr>
                        <a:t>Insgesamt</a:t>
                      </a:r>
                    </a:p>
                  </a:txBody>
                  <a:tcPr/>
                </a:tc>
                <a:tc>
                  <a:txBody>
                    <a:bodyPr/>
                    <a:lstStyle/>
                    <a:p>
                      <a:r>
                        <a:rPr lang="de-DE" b="1" dirty="0">
                          <a:solidFill>
                            <a:schemeClr val="accent3"/>
                          </a:solidFill>
                        </a:rPr>
                        <a:t>Share</a:t>
                      </a:r>
                    </a:p>
                  </a:txBody>
                  <a:tcPr/>
                </a:tc>
                <a:tc>
                  <a:txBody>
                    <a:bodyPr/>
                    <a:lstStyle/>
                    <a:p>
                      <a:r>
                        <a:rPr lang="de-DE" b="1" dirty="0">
                          <a:solidFill>
                            <a:srgbClr val="E898AC"/>
                          </a:solidFill>
                        </a:rPr>
                        <a:t>Arbeitstag</a:t>
                      </a:r>
                    </a:p>
                  </a:txBody>
                  <a:tcPr/>
                </a:tc>
                <a:tc>
                  <a:txBody>
                    <a:bodyPr/>
                    <a:lstStyle/>
                    <a:p>
                      <a:r>
                        <a:rPr lang="de-DE" b="1" dirty="0">
                          <a:solidFill>
                            <a:srgbClr val="E898AC"/>
                          </a:solidFill>
                        </a:rPr>
                        <a:t>Share</a:t>
                      </a:r>
                    </a:p>
                  </a:txBody>
                  <a:tcPr/>
                </a:tc>
                <a:tc>
                  <a:txBody>
                    <a:bodyPr/>
                    <a:lstStyle/>
                    <a:p>
                      <a:r>
                        <a:rPr lang="de-DE" b="1" dirty="0">
                          <a:solidFill>
                            <a:schemeClr val="accent5"/>
                          </a:solidFill>
                        </a:rPr>
                        <a:t>Wochenende</a:t>
                      </a:r>
                    </a:p>
                  </a:txBody>
                  <a:tcPr/>
                </a:tc>
                <a:tc>
                  <a:txBody>
                    <a:bodyPr/>
                    <a:lstStyle/>
                    <a:p>
                      <a:r>
                        <a:rPr lang="de-DE" b="1" dirty="0">
                          <a:solidFill>
                            <a:schemeClr val="accent5"/>
                          </a:solidFill>
                        </a:rPr>
                        <a:t>Share</a:t>
                      </a:r>
                    </a:p>
                  </a:txBody>
                  <a:tcPr/>
                </a:tc>
                <a:extLst>
                  <a:ext uri="{0D108BD9-81ED-4DB2-BD59-A6C34878D82A}">
                    <a16:rowId xmlns:a16="http://schemas.microsoft.com/office/drawing/2014/main" val="134697354"/>
                  </a:ext>
                </a:extLst>
              </a:tr>
              <a:tr h="329552">
                <a:tc>
                  <a:txBody>
                    <a:bodyPr/>
                    <a:lstStyle/>
                    <a:p>
                      <a:r>
                        <a:rPr lang="de-DE" dirty="0">
                          <a:solidFill>
                            <a:schemeClr val="bg1"/>
                          </a:solidFill>
                        </a:rPr>
                        <a:t>1</a:t>
                      </a:r>
                    </a:p>
                  </a:txBody>
                  <a:tcPr/>
                </a:tc>
                <a:tc>
                  <a:txBody>
                    <a:bodyPr/>
                    <a:lstStyle/>
                    <a:p>
                      <a:r>
                        <a:rPr lang="de-DE" dirty="0">
                          <a:solidFill>
                            <a:schemeClr val="bg1"/>
                          </a:solidFill>
                        </a:rPr>
                        <a:t>Coffee</a:t>
                      </a:r>
                    </a:p>
                  </a:txBody>
                  <a:tcPr/>
                </a:tc>
                <a:tc>
                  <a:txBody>
                    <a:bodyPr/>
                    <a:lstStyle/>
                    <a:p>
                      <a:r>
                        <a:rPr lang="de-DE" dirty="0">
                          <a:solidFill>
                            <a:schemeClr val="bg1"/>
                          </a:solidFill>
                        </a:rPr>
                        <a:t>26,7 %</a:t>
                      </a:r>
                    </a:p>
                  </a:txBody>
                  <a:tcPr/>
                </a:tc>
                <a:tc>
                  <a:txBody>
                    <a:bodyPr/>
                    <a:lstStyle/>
                    <a:p>
                      <a:r>
                        <a:rPr lang="de-DE" dirty="0">
                          <a:solidFill>
                            <a:schemeClr val="bg1"/>
                          </a:solidFill>
                        </a:rPr>
                        <a:t>Coffee</a:t>
                      </a:r>
                    </a:p>
                  </a:txBody>
                  <a:tcPr/>
                </a:tc>
                <a:tc>
                  <a:txBody>
                    <a:bodyPr/>
                    <a:lstStyle/>
                    <a:p>
                      <a:r>
                        <a:rPr lang="de-DE" dirty="0">
                          <a:solidFill>
                            <a:schemeClr val="bg1"/>
                          </a:solidFill>
                        </a:rPr>
                        <a:t>27,2 %</a:t>
                      </a:r>
                    </a:p>
                  </a:txBody>
                  <a:tcPr/>
                </a:tc>
                <a:tc>
                  <a:txBody>
                    <a:bodyPr/>
                    <a:lstStyle/>
                    <a:p>
                      <a:r>
                        <a:rPr lang="de-DE" dirty="0">
                          <a:solidFill>
                            <a:schemeClr val="bg1"/>
                          </a:solidFill>
                        </a:rPr>
                        <a:t>Coffee</a:t>
                      </a:r>
                    </a:p>
                  </a:txBody>
                  <a:tcPr/>
                </a:tc>
                <a:tc>
                  <a:txBody>
                    <a:bodyPr/>
                    <a:lstStyle/>
                    <a:p>
                      <a:r>
                        <a:rPr lang="de-DE" dirty="0">
                          <a:solidFill>
                            <a:schemeClr val="bg1"/>
                          </a:solidFill>
                        </a:rPr>
                        <a:t>25,5 %</a:t>
                      </a:r>
                    </a:p>
                  </a:txBody>
                  <a:tcPr/>
                </a:tc>
                <a:extLst>
                  <a:ext uri="{0D108BD9-81ED-4DB2-BD59-A6C34878D82A}">
                    <a16:rowId xmlns:a16="http://schemas.microsoft.com/office/drawing/2014/main" val="195991190"/>
                  </a:ext>
                </a:extLst>
              </a:tr>
              <a:tr h="329552">
                <a:tc>
                  <a:txBody>
                    <a:bodyPr/>
                    <a:lstStyle/>
                    <a:p>
                      <a:r>
                        <a:rPr lang="de-DE" dirty="0">
                          <a:solidFill>
                            <a:schemeClr val="bg1"/>
                          </a:solidFill>
                        </a:rPr>
                        <a:t>2</a:t>
                      </a:r>
                    </a:p>
                  </a:txBody>
                  <a:tcPr/>
                </a:tc>
                <a:tc>
                  <a:txBody>
                    <a:bodyPr/>
                    <a:lstStyle/>
                    <a:p>
                      <a:r>
                        <a:rPr lang="de-DE" dirty="0" err="1">
                          <a:solidFill>
                            <a:schemeClr val="bg1"/>
                          </a:solidFill>
                        </a:rPr>
                        <a:t>Bread</a:t>
                      </a:r>
                      <a:endParaRPr lang="de-DE" dirty="0">
                        <a:solidFill>
                          <a:schemeClr val="bg1"/>
                        </a:solidFill>
                      </a:endParaRPr>
                    </a:p>
                  </a:txBody>
                  <a:tcPr/>
                </a:tc>
                <a:tc>
                  <a:txBody>
                    <a:bodyPr/>
                    <a:lstStyle/>
                    <a:p>
                      <a:r>
                        <a:rPr lang="de-DE" dirty="0">
                          <a:solidFill>
                            <a:schemeClr val="bg1"/>
                          </a:solidFill>
                        </a:rPr>
                        <a:t>16,2 %</a:t>
                      </a:r>
                    </a:p>
                  </a:txBody>
                  <a:tcPr/>
                </a:tc>
                <a:tc>
                  <a:txBody>
                    <a:bodyPr/>
                    <a:lstStyle/>
                    <a:p>
                      <a:r>
                        <a:rPr lang="de-DE" dirty="0" err="1">
                          <a:solidFill>
                            <a:schemeClr val="bg1"/>
                          </a:solidFill>
                        </a:rPr>
                        <a:t>Bread</a:t>
                      </a:r>
                      <a:endParaRPr lang="de-DE" dirty="0">
                        <a:solidFill>
                          <a:schemeClr val="bg1"/>
                        </a:solidFill>
                      </a:endParaRPr>
                    </a:p>
                  </a:txBody>
                  <a:tcPr/>
                </a:tc>
                <a:tc>
                  <a:txBody>
                    <a:bodyPr/>
                    <a:lstStyle/>
                    <a:p>
                      <a:r>
                        <a:rPr lang="de-DE" dirty="0">
                          <a:solidFill>
                            <a:schemeClr val="bg1"/>
                          </a:solidFill>
                        </a:rPr>
                        <a:t>16,2 %</a:t>
                      </a:r>
                    </a:p>
                  </a:txBody>
                  <a:tcPr/>
                </a:tc>
                <a:tc>
                  <a:txBody>
                    <a:bodyPr/>
                    <a:lstStyle/>
                    <a:p>
                      <a:r>
                        <a:rPr lang="de-DE" dirty="0" err="1">
                          <a:solidFill>
                            <a:schemeClr val="bg1"/>
                          </a:solidFill>
                        </a:rPr>
                        <a:t>Bread</a:t>
                      </a:r>
                      <a:endParaRPr lang="de-DE" dirty="0">
                        <a:solidFill>
                          <a:schemeClr val="bg1"/>
                        </a:solidFill>
                      </a:endParaRPr>
                    </a:p>
                  </a:txBody>
                  <a:tcPr/>
                </a:tc>
                <a:tc>
                  <a:txBody>
                    <a:bodyPr/>
                    <a:lstStyle/>
                    <a:p>
                      <a:r>
                        <a:rPr lang="de-DE" dirty="0">
                          <a:solidFill>
                            <a:schemeClr val="bg1"/>
                          </a:solidFill>
                        </a:rPr>
                        <a:t>16,2 %</a:t>
                      </a:r>
                    </a:p>
                  </a:txBody>
                  <a:tcPr/>
                </a:tc>
                <a:extLst>
                  <a:ext uri="{0D108BD9-81ED-4DB2-BD59-A6C34878D82A}">
                    <a16:rowId xmlns:a16="http://schemas.microsoft.com/office/drawing/2014/main" val="1586955517"/>
                  </a:ext>
                </a:extLst>
              </a:tr>
              <a:tr h="329552">
                <a:tc>
                  <a:txBody>
                    <a:bodyPr/>
                    <a:lstStyle/>
                    <a:p>
                      <a:r>
                        <a:rPr lang="de-DE" dirty="0">
                          <a:solidFill>
                            <a:schemeClr val="bg1"/>
                          </a:solidFill>
                        </a:rPr>
                        <a:t>3</a:t>
                      </a:r>
                    </a:p>
                  </a:txBody>
                  <a:tcPr/>
                </a:tc>
                <a:tc>
                  <a:txBody>
                    <a:bodyPr/>
                    <a:lstStyle/>
                    <a:p>
                      <a:r>
                        <a:rPr lang="de-DE" dirty="0">
                          <a:solidFill>
                            <a:schemeClr val="bg1"/>
                          </a:solidFill>
                        </a:rPr>
                        <a:t>Tea</a:t>
                      </a:r>
                    </a:p>
                  </a:txBody>
                  <a:tcPr/>
                </a:tc>
                <a:tc>
                  <a:txBody>
                    <a:bodyPr/>
                    <a:lstStyle/>
                    <a:p>
                      <a:r>
                        <a:rPr lang="de-DE" dirty="0">
                          <a:solidFill>
                            <a:schemeClr val="bg1"/>
                          </a:solidFill>
                        </a:rPr>
                        <a:t>7,0 %</a:t>
                      </a:r>
                    </a:p>
                  </a:txBody>
                  <a:tcPr/>
                </a:tc>
                <a:tc>
                  <a:txBody>
                    <a:bodyPr/>
                    <a:lstStyle/>
                    <a:p>
                      <a:r>
                        <a:rPr lang="de-DE" dirty="0">
                          <a:solidFill>
                            <a:schemeClr val="bg1"/>
                          </a:solidFill>
                        </a:rPr>
                        <a:t>Tea</a:t>
                      </a:r>
                    </a:p>
                  </a:txBody>
                  <a:tcPr/>
                </a:tc>
                <a:tc>
                  <a:txBody>
                    <a:bodyPr/>
                    <a:lstStyle/>
                    <a:p>
                      <a:r>
                        <a:rPr lang="de-DE" dirty="0">
                          <a:solidFill>
                            <a:schemeClr val="bg1"/>
                          </a:solidFill>
                        </a:rPr>
                        <a:t>7,4 %</a:t>
                      </a:r>
                    </a:p>
                  </a:txBody>
                  <a:tcPr/>
                </a:tc>
                <a:tc>
                  <a:txBody>
                    <a:bodyPr/>
                    <a:lstStyle/>
                    <a:p>
                      <a:r>
                        <a:rPr lang="de-DE" dirty="0">
                          <a:solidFill>
                            <a:schemeClr val="bg1"/>
                          </a:solidFill>
                        </a:rPr>
                        <a:t>Tea</a:t>
                      </a:r>
                    </a:p>
                  </a:txBody>
                  <a:tcPr/>
                </a:tc>
                <a:tc>
                  <a:txBody>
                    <a:bodyPr/>
                    <a:lstStyle/>
                    <a:p>
                      <a:r>
                        <a:rPr lang="de-DE" dirty="0">
                          <a:solidFill>
                            <a:schemeClr val="bg1"/>
                          </a:solidFill>
                        </a:rPr>
                        <a:t>6,1 %</a:t>
                      </a:r>
                    </a:p>
                  </a:txBody>
                  <a:tcPr/>
                </a:tc>
                <a:extLst>
                  <a:ext uri="{0D108BD9-81ED-4DB2-BD59-A6C34878D82A}">
                    <a16:rowId xmlns:a16="http://schemas.microsoft.com/office/drawing/2014/main" val="288596437"/>
                  </a:ext>
                </a:extLst>
              </a:tr>
              <a:tr h="329552">
                <a:tc>
                  <a:txBody>
                    <a:bodyPr/>
                    <a:lstStyle/>
                    <a:p>
                      <a:r>
                        <a:rPr lang="de-DE" dirty="0">
                          <a:solidFill>
                            <a:schemeClr val="bg1"/>
                          </a:solidFill>
                        </a:rPr>
                        <a:t>4</a:t>
                      </a:r>
                    </a:p>
                  </a:txBody>
                  <a:tcPr/>
                </a:tc>
                <a:tc>
                  <a:txBody>
                    <a:bodyPr/>
                    <a:lstStyle/>
                    <a:p>
                      <a:r>
                        <a:rPr lang="de-DE" dirty="0">
                          <a:solidFill>
                            <a:schemeClr val="bg1"/>
                          </a:solidFill>
                        </a:rPr>
                        <a:t>Cake</a:t>
                      </a:r>
                    </a:p>
                  </a:txBody>
                  <a:tcPr/>
                </a:tc>
                <a:tc>
                  <a:txBody>
                    <a:bodyPr/>
                    <a:lstStyle/>
                    <a:p>
                      <a:r>
                        <a:rPr lang="de-DE" dirty="0">
                          <a:solidFill>
                            <a:schemeClr val="bg1"/>
                          </a:solidFill>
                        </a:rPr>
                        <a:t>5,0 %</a:t>
                      </a:r>
                    </a:p>
                  </a:txBody>
                  <a:tcPr/>
                </a:tc>
                <a:tc>
                  <a:txBody>
                    <a:bodyPr/>
                    <a:lstStyle/>
                    <a:p>
                      <a:r>
                        <a:rPr lang="de-DE" dirty="0">
                          <a:solidFill>
                            <a:schemeClr val="bg1"/>
                          </a:solidFill>
                        </a:rPr>
                        <a:t>Cake</a:t>
                      </a:r>
                    </a:p>
                  </a:txBody>
                  <a:tcPr/>
                </a:tc>
                <a:tc>
                  <a:txBody>
                    <a:bodyPr/>
                    <a:lstStyle/>
                    <a:p>
                      <a:r>
                        <a:rPr lang="de-DE" dirty="0">
                          <a:solidFill>
                            <a:schemeClr val="bg1"/>
                          </a:solidFill>
                        </a:rPr>
                        <a:t>4,8 %</a:t>
                      </a:r>
                    </a:p>
                  </a:txBody>
                  <a:tcPr/>
                </a:tc>
                <a:tc>
                  <a:txBody>
                    <a:bodyPr/>
                    <a:lstStyle/>
                    <a:p>
                      <a:r>
                        <a:rPr lang="de-DE" dirty="0">
                          <a:solidFill>
                            <a:schemeClr val="bg1"/>
                          </a:solidFill>
                        </a:rPr>
                        <a:t>Cake</a:t>
                      </a:r>
                    </a:p>
                  </a:txBody>
                  <a:tcPr/>
                </a:tc>
                <a:tc>
                  <a:txBody>
                    <a:bodyPr/>
                    <a:lstStyle/>
                    <a:p>
                      <a:r>
                        <a:rPr lang="de-DE" dirty="0">
                          <a:solidFill>
                            <a:schemeClr val="bg1"/>
                          </a:solidFill>
                        </a:rPr>
                        <a:t>5,4 %</a:t>
                      </a:r>
                    </a:p>
                  </a:txBody>
                  <a:tcPr/>
                </a:tc>
                <a:extLst>
                  <a:ext uri="{0D108BD9-81ED-4DB2-BD59-A6C34878D82A}">
                    <a16:rowId xmlns:a16="http://schemas.microsoft.com/office/drawing/2014/main" val="2779348225"/>
                  </a:ext>
                </a:extLst>
              </a:tr>
              <a:tr h="329552">
                <a:tc>
                  <a:txBody>
                    <a:bodyPr/>
                    <a:lstStyle/>
                    <a:p>
                      <a:r>
                        <a:rPr lang="de-DE" dirty="0">
                          <a:solidFill>
                            <a:schemeClr val="bg1"/>
                          </a:solidFill>
                        </a:rPr>
                        <a:t>5</a:t>
                      </a:r>
                    </a:p>
                  </a:txBody>
                  <a:tcPr/>
                </a:tc>
                <a:tc>
                  <a:txBody>
                    <a:bodyPr/>
                    <a:lstStyle/>
                    <a:p>
                      <a:r>
                        <a:rPr lang="de-DE" dirty="0" err="1">
                          <a:solidFill>
                            <a:schemeClr val="bg1"/>
                          </a:solidFill>
                        </a:rPr>
                        <a:t>Pastry</a:t>
                      </a:r>
                      <a:endParaRPr lang="de-DE" dirty="0">
                        <a:solidFill>
                          <a:schemeClr val="bg1"/>
                        </a:solidFill>
                      </a:endParaRPr>
                    </a:p>
                  </a:txBody>
                  <a:tcPr/>
                </a:tc>
                <a:tc>
                  <a:txBody>
                    <a:bodyPr/>
                    <a:lstStyle/>
                    <a:p>
                      <a:r>
                        <a:rPr lang="de-DE" dirty="0">
                          <a:solidFill>
                            <a:schemeClr val="bg1"/>
                          </a:solidFill>
                        </a:rPr>
                        <a:t>4,2 %</a:t>
                      </a:r>
                    </a:p>
                  </a:txBody>
                  <a:tcPr/>
                </a:tc>
                <a:tc>
                  <a:txBody>
                    <a:bodyPr/>
                    <a:lstStyle/>
                    <a:p>
                      <a:r>
                        <a:rPr lang="de-DE" dirty="0" err="1">
                          <a:solidFill>
                            <a:schemeClr val="bg1"/>
                          </a:solidFill>
                        </a:rPr>
                        <a:t>Pastry</a:t>
                      </a:r>
                      <a:endParaRPr lang="de-DE" dirty="0">
                        <a:solidFill>
                          <a:schemeClr val="bg1"/>
                        </a:solidFill>
                      </a:endParaRPr>
                    </a:p>
                  </a:txBody>
                  <a:tcPr/>
                </a:tc>
                <a:tc>
                  <a:txBody>
                    <a:bodyPr/>
                    <a:lstStyle/>
                    <a:p>
                      <a:r>
                        <a:rPr lang="de-DE" dirty="0">
                          <a:solidFill>
                            <a:schemeClr val="bg1"/>
                          </a:solidFill>
                        </a:rPr>
                        <a:t>4,4 %</a:t>
                      </a:r>
                    </a:p>
                  </a:txBody>
                  <a:tcPr/>
                </a:tc>
                <a:tc>
                  <a:txBody>
                    <a:bodyPr/>
                    <a:lstStyle/>
                    <a:p>
                      <a:r>
                        <a:rPr lang="de-DE" dirty="0" err="1">
                          <a:solidFill>
                            <a:schemeClr val="bg1"/>
                          </a:solidFill>
                        </a:rPr>
                        <a:t>Pastry</a:t>
                      </a:r>
                      <a:endParaRPr lang="de-DE" dirty="0">
                        <a:solidFill>
                          <a:schemeClr val="bg1"/>
                        </a:solidFill>
                      </a:endParaRPr>
                    </a:p>
                  </a:txBody>
                  <a:tcPr/>
                </a:tc>
                <a:tc>
                  <a:txBody>
                    <a:bodyPr/>
                    <a:lstStyle/>
                    <a:p>
                      <a:r>
                        <a:rPr lang="de-DE" dirty="0">
                          <a:solidFill>
                            <a:schemeClr val="bg1"/>
                          </a:solidFill>
                        </a:rPr>
                        <a:t>3,8 %</a:t>
                      </a:r>
                    </a:p>
                  </a:txBody>
                  <a:tcPr/>
                </a:tc>
                <a:extLst>
                  <a:ext uri="{0D108BD9-81ED-4DB2-BD59-A6C34878D82A}">
                    <a16:rowId xmlns:a16="http://schemas.microsoft.com/office/drawing/2014/main" val="1455429895"/>
                  </a:ext>
                </a:extLst>
              </a:tr>
              <a:tr h="329552">
                <a:tc>
                  <a:txBody>
                    <a:bodyPr/>
                    <a:lstStyle/>
                    <a:p>
                      <a:r>
                        <a:rPr lang="de-DE" dirty="0">
                          <a:solidFill>
                            <a:schemeClr val="bg1"/>
                          </a:solidFill>
                        </a:rPr>
                        <a:t>6</a:t>
                      </a:r>
                    </a:p>
                  </a:txBody>
                  <a:tcPr/>
                </a:tc>
                <a:tc>
                  <a:txBody>
                    <a:bodyPr/>
                    <a:lstStyle/>
                    <a:p>
                      <a:r>
                        <a:rPr lang="de-DE" dirty="0">
                          <a:solidFill>
                            <a:schemeClr val="bg1"/>
                          </a:solidFill>
                        </a:rPr>
                        <a:t>Sandwich</a:t>
                      </a:r>
                    </a:p>
                  </a:txBody>
                  <a:tcPr/>
                </a:tc>
                <a:tc>
                  <a:txBody>
                    <a:bodyPr/>
                    <a:lstStyle/>
                    <a:p>
                      <a:r>
                        <a:rPr lang="de-DE" dirty="0">
                          <a:solidFill>
                            <a:schemeClr val="bg1"/>
                          </a:solidFill>
                        </a:rPr>
                        <a:t>3,8 %</a:t>
                      </a:r>
                    </a:p>
                  </a:txBody>
                  <a:tcPr/>
                </a:tc>
                <a:tc>
                  <a:txBody>
                    <a:bodyPr/>
                    <a:lstStyle/>
                    <a:p>
                      <a:r>
                        <a:rPr lang="de-DE" dirty="0">
                          <a:solidFill>
                            <a:schemeClr val="bg1"/>
                          </a:solidFill>
                        </a:rPr>
                        <a:t>Sandwich</a:t>
                      </a:r>
                    </a:p>
                  </a:txBody>
                  <a:tcPr/>
                </a:tc>
                <a:tc>
                  <a:txBody>
                    <a:bodyPr/>
                    <a:lstStyle/>
                    <a:p>
                      <a:r>
                        <a:rPr lang="de-DE" dirty="0">
                          <a:solidFill>
                            <a:schemeClr val="bg1"/>
                          </a:solidFill>
                        </a:rPr>
                        <a:t>3,9 %</a:t>
                      </a:r>
                    </a:p>
                  </a:txBody>
                  <a:tcPr/>
                </a:tc>
                <a:tc>
                  <a:txBody>
                    <a:bodyPr/>
                    <a:lstStyle/>
                    <a:p>
                      <a:r>
                        <a:rPr lang="de-DE" dirty="0">
                          <a:solidFill>
                            <a:schemeClr val="bg1"/>
                          </a:solidFill>
                        </a:rPr>
                        <a:t>Medialuna</a:t>
                      </a:r>
                    </a:p>
                  </a:txBody>
                  <a:tcPr/>
                </a:tc>
                <a:tc>
                  <a:txBody>
                    <a:bodyPr/>
                    <a:lstStyle/>
                    <a:p>
                      <a:r>
                        <a:rPr lang="de-DE" dirty="0">
                          <a:solidFill>
                            <a:schemeClr val="bg1"/>
                          </a:solidFill>
                        </a:rPr>
                        <a:t>3,6 %</a:t>
                      </a:r>
                    </a:p>
                  </a:txBody>
                  <a:tcPr/>
                </a:tc>
                <a:extLst>
                  <a:ext uri="{0D108BD9-81ED-4DB2-BD59-A6C34878D82A}">
                    <a16:rowId xmlns:a16="http://schemas.microsoft.com/office/drawing/2014/main" val="2451722620"/>
                  </a:ext>
                </a:extLst>
              </a:tr>
              <a:tr h="329552">
                <a:tc>
                  <a:txBody>
                    <a:bodyPr/>
                    <a:lstStyle/>
                    <a:p>
                      <a:r>
                        <a:rPr lang="de-DE" dirty="0">
                          <a:solidFill>
                            <a:schemeClr val="bg1"/>
                          </a:solidFill>
                        </a:rPr>
                        <a:t>7</a:t>
                      </a:r>
                    </a:p>
                  </a:txBody>
                  <a:tcPr/>
                </a:tc>
                <a:tc>
                  <a:txBody>
                    <a:bodyPr/>
                    <a:lstStyle/>
                    <a:p>
                      <a:r>
                        <a:rPr lang="de-DE" dirty="0">
                          <a:solidFill>
                            <a:schemeClr val="bg1"/>
                          </a:solidFill>
                        </a:rPr>
                        <a:t>Medialuna</a:t>
                      </a:r>
                    </a:p>
                  </a:txBody>
                  <a:tcPr/>
                </a:tc>
                <a:tc>
                  <a:txBody>
                    <a:bodyPr/>
                    <a:lstStyle/>
                    <a:p>
                      <a:r>
                        <a:rPr lang="de-DE" dirty="0">
                          <a:solidFill>
                            <a:schemeClr val="bg1"/>
                          </a:solidFill>
                        </a:rPr>
                        <a:t>3,0 %</a:t>
                      </a:r>
                    </a:p>
                  </a:txBody>
                  <a:tcPr/>
                </a:tc>
                <a:tc>
                  <a:txBody>
                    <a:bodyPr/>
                    <a:lstStyle/>
                    <a:p>
                      <a:r>
                        <a:rPr lang="de-DE" dirty="0">
                          <a:solidFill>
                            <a:schemeClr val="bg1"/>
                          </a:solidFill>
                        </a:rPr>
                        <a:t>Cookies</a:t>
                      </a:r>
                    </a:p>
                  </a:txBody>
                  <a:tcPr/>
                </a:tc>
                <a:tc>
                  <a:txBody>
                    <a:bodyPr/>
                    <a:lstStyle/>
                    <a:p>
                      <a:r>
                        <a:rPr lang="de-DE" dirty="0">
                          <a:solidFill>
                            <a:schemeClr val="bg1"/>
                          </a:solidFill>
                        </a:rPr>
                        <a:t>2,9 %</a:t>
                      </a:r>
                    </a:p>
                  </a:txBody>
                  <a:tcPr/>
                </a:tc>
                <a:tc>
                  <a:txBody>
                    <a:bodyPr/>
                    <a:lstStyle/>
                    <a:p>
                      <a:r>
                        <a:rPr lang="de-DE" dirty="0">
                          <a:solidFill>
                            <a:schemeClr val="bg1"/>
                          </a:solidFill>
                        </a:rPr>
                        <a:t>Sandwich</a:t>
                      </a:r>
                    </a:p>
                  </a:txBody>
                  <a:tcPr/>
                </a:tc>
                <a:tc>
                  <a:txBody>
                    <a:bodyPr/>
                    <a:lstStyle/>
                    <a:p>
                      <a:r>
                        <a:rPr lang="de-DE" dirty="0">
                          <a:solidFill>
                            <a:schemeClr val="bg1"/>
                          </a:solidFill>
                        </a:rPr>
                        <a:t>3,5 %</a:t>
                      </a:r>
                    </a:p>
                  </a:txBody>
                  <a:tcPr/>
                </a:tc>
                <a:extLst>
                  <a:ext uri="{0D108BD9-81ED-4DB2-BD59-A6C34878D82A}">
                    <a16:rowId xmlns:a16="http://schemas.microsoft.com/office/drawing/2014/main" val="3835855623"/>
                  </a:ext>
                </a:extLst>
              </a:tr>
              <a:tr h="329552">
                <a:tc>
                  <a:txBody>
                    <a:bodyPr/>
                    <a:lstStyle/>
                    <a:p>
                      <a:r>
                        <a:rPr lang="de-DE" dirty="0">
                          <a:solidFill>
                            <a:schemeClr val="bg1"/>
                          </a:solidFill>
                        </a:rPr>
                        <a:t>8</a:t>
                      </a:r>
                    </a:p>
                  </a:txBody>
                  <a:tcPr/>
                </a:tc>
                <a:tc>
                  <a:txBody>
                    <a:bodyPr/>
                    <a:lstStyle/>
                    <a:p>
                      <a:r>
                        <a:rPr lang="de-DE" dirty="0">
                          <a:solidFill>
                            <a:schemeClr val="bg1"/>
                          </a:solidFill>
                        </a:rPr>
                        <a:t>Hot </a:t>
                      </a:r>
                      <a:r>
                        <a:rPr lang="de-DE" dirty="0" err="1">
                          <a:solidFill>
                            <a:schemeClr val="bg1"/>
                          </a:solidFill>
                        </a:rPr>
                        <a:t>Chocolate</a:t>
                      </a:r>
                      <a:endParaRPr lang="de-DE" dirty="0">
                        <a:solidFill>
                          <a:schemeClr val="bg1"/>
                        </a:solidFill>
                      </a:endParaRPr>
                    </a:p>
                  </a:txBody>
                  <a:tcPr/>
                </a:tc>
                <a:tc>
                  <a:txBody>
                    <a:bodyPr/>
                    <a:lstStyle/>
                    <a:p>
                      <a:r>
                        <a:rPr lang="de-DE" dirty="0">
                          <a:solidFill>
                            <a:schemeClr val="bg1"/>
                          </a:solidFill>
                        </a:rPr>
                        <a:t>2,9 %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solidFill>
                            <a:schemeClr val="bg1"/>
                          </a:solidFill>
                        </a:rPr>
                        <a:t>Hot </a:t>
                      </a:r>
                      <a:r>
                        <a:rPr lang="de-DE" dirty="0" err="1">
                          <a:solidFill>
                            <a:schemeClr val="bg1"/>
                          </a:solidFill>
                        </a:rPr>
                        <a:t>Chocolate</a:t>
                      </a:r>
                      <a:endParaRPr lang="de-DE"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solidFill>
                            <a:schemeClr val="bg1"/>
                          </a:solidFill>
                        </a:rPr>
                        <a:t>2,7 %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solidFill>
                            <a:schemeClr val="bg1"/>
                          </a:solidFill>
                        </a:rPr>
                        <a:t>Hot </a:t>
                      </a:r>
                      <a:r>
                        <a:rPr lang="de-DE" dirty="0" err="1">
                          <a:solidFill>
                            <a:schemeClr val="bg1"/>
                          </a:solidFill>
                        </a:rPr>
                        <a:t>Chocolate</a:t>
                      </a:r>
                      <a:endParaRPr lang="de-DE"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solidFill>
                            <a:schemeClr val="bg1"/>
                          </a:solidFill>
                        </a:rPr>
                        <a:t>3,2 %</a:t>
                      </a:r>
                    </a:p>
                  </a:txBody>
                  <a:tcPr/>
                </a:tc>
                <a:extLst>
                  <a:ext uri="{0D108BD9-81ED-4DB2-BD59-A6C34878D82A}">
                    <a16:rowId xmlns:a16="http://schemas.microsoft.com/office/drawing/2014/main" val="2099998639"/>
                  </a:ext>
                </a:extLst>
              </a:tr>
              <a:tr h="329552">
                <a:tc>
                  <a:txBody>
                    <a:bodyPr/>
                    <a:lstStyle/>
                    <a:p>
                      <a:r>
                        <a:rPr lang="de-DE" dirty="0">
                          <a:solidFill>
                            <a:schemeClr val="bg1"/>
                          </a:solidFill>
                        </a:rPr>
                        <a:t>9</a:t>
                      </a:r>
                    </a:p>
                  </a:txBody>
                  <a:tcPr/>
                </a:tc>
                <a:tc>
                  <a:txBody>
                    <a:bodyPr/>
                    <a:lstStyle/>
                    <a:p>
                      <a:r>
                        <a:rPr lang="de-DE" dirty="0">
                          <a:solidFill>
                            <a:schemeClr val="bg1"/>
                          </a:solidFill>
                        </a:rPr>
                        <a:t>Cookies</a:t>
                      </a:r>
                    </a:p>
                  </a:txBody>
                  <a:tcPr/>
                </a:tc>
                <a:tc>
                  <a:txBody>
                    <a:bodyPr/>
                    <a:lstStyle/>
                    <a:p>
                      <a:r>
                        <a:rPr lang="de-DE" dirty="0">
                          <a:solidFill>
                            <a:schemeClr val="bg1"/>
                          </a:solidFill>
                        </a:rPr>
                        <a:t>2,6 %</a:t>
                      </a:r>
                    </a:p>
                  </a:txBody>
                  <a:tcPr/>
                </a:tc>
                <a:tc>
                  <a:txBody>
                    <a:bodyPr/>
                    <a:lstStyle/>
                    <a:p>
                      <a:r>
                        <a:rPr lang="de-DE" dirty="0">
                          <a:solidFill>
                            <a:schemeClr val="bg1"/>
                          </a:solidFill>
                        </a:rPr>
                        <a:t>Medialuna</a:t>
                      </a:r>
                    </a:p>
                  </a:txBody>
                  <a:tcPr/>
                </a:tc>
                <a:tc>
                  <a:txBody>
                    <a:bodyPr/>
                    <a:lstStyle/>
                    <a:p>
                      <a:r>
                        <a:rPr lang="de-DE" dirty="0">
                          <a:solidFill>
                            <a:schemeClr val="bg1"/>
                          </a:solidFill>
                        </a:rPr>
                        <a:t>2,7 %</a:t>
                      </a:r>
                    </a:p>
                  </a:txBody>
                  <a:tcPr/>
                </a:tc>
                <a:tc>
                  <a:txBody>
                    <a:bodyPr/>
                    <a:lstStyle/>
                    <a:p>
                      <a:r>
                        <a:rPr lang="de-DE" dirty="0">
                          <a:solidFill>
                            <a:schemeClr val="bg1"/>
                          </a:solidFill>
                        </a:rPr>
                        <a:t>Scone</a:t>
                      </a:r>
                    </a:p>
                  </a:txBody>
                  <a:tcPr/>
                </a:tc>
                <a:tc>
                  <a:txBody>
                    <a:bodyPr/>
                    <a:lstStyle/>
                    <a:p>
                      <a:r>
                        <a:rPr lang="de-DE" dirty="0">
                          <a:solidFill>
                            <a:schemeClr val="bg1"/>
                          </a:solidFill>
                        </a:rPr>
                        <a:t>2,2 %</a:t>
                      </a:r>
                    </a:p>
                  </a:txBody>
                  <a:tcPr/>
                </a:tc>
                <a:extLst>
                  <a:ext uri="{0D108BD9-81ED-4DB2-BD59-A6C34878D82A}">
                    <a16:rowId xmlns:a16="http://schemas.microsoft.com/office/drawing/2014/main" val="2134290992"/>
                  </a:ext>
                </a:extLst>
              </a:tr>
              <a:tr h="329552">
                <a:tc>
                  <a:txBody>
                    <a:bodyPr/>
                    <a:lstStyle/>
                    <a:p>
                      <a:r>
                        <a:rPr lang="de-DE" dirty="0">
                          <a:solidFill>
                            <a:schemeClr val="bg1"/>
                          </a:solidFill>
                        </a:rPr>
                        <a:t>10</a:t>
                      </a:r>
                    </a:p>
                  </a:txBody>
                  <a:tcPr/>
                </a:tc>
                <a:tc>
                  <a:txBody>
                    <a:bodyPr/>
                    <a:lstStyle/>
                    <a:p>
                      <a:r>
                        <a:rPr lang="de-DE" dirty="0">
                          <a:solidFill>
                            <a:schemeClr val="bg1"/>
                          </a:solidFill>
                        </a:rPr>
                        <a:t>Brownie</a:t>
                      </a:r>
                    </a:p>
                  </a:txBody>
                  <a:tcPr/>
                </a:tc>
                <a:tc>
                  <a:txBody>
                    <a:bodyPr/>
                    <a:lstStyle/>
                    <a:p>
                      <a:r>
                        <a:rPr lang="de-DE" dirty="0">
                          <a:solidFill>
                            <a:schemeClr val="bg1"/>
                          </a:solidFill>
                        </a:rPr>
                        <a:t>1,8 %</a:t>
                      </a:r>
                    </a:p>
                  </a:txBody>
                  <a:tcPr/>
                </a:tc>
                <a:tc>
                  <a:txBody>
                    <a:bodyPr/>
                    <a:lstStyle/>
                    <a:p>
                      <a:r>
                        <a:rPr lang="de-DE" dirty="0" err="1">
                          <a:solidFill>
                            <a:schemeClr val="bg1"/>
                          </a:solidFill>
                        </a:rPr>
                        <a:t>Soup</a:t>
                      </a:r>
                      <a:endParaRPr lang="de-DE" dirty="0">
                        <a:solidFill>
                          <a:schemeClr val="bg1"/>
                        </a:solidFill>
                      </a:endParaRPr>
                    </a:p>
                  </a:txBody>
                  <a:tcPr/>
                </a:tc>
                <a:tc>
                  <a:txBody>
                    <a:bodyPr/>
                    <a:lstStyle/>
                    <a:p>
                      <a:r>
                        <a:rPr lang="de-DE" dirty="0">
                          <a:solidFill>
                            <a:schemeClr val="bg1"/>
                          </a:solidFill>
                        </a:rPr>
                        <a:t>1,9 %</a:t>
                      </a:r>
                    </a:p>
                  </a:txBody>
                  <a:tcPr/>
                </a:tc>
                <a:tc>
                  <a:txBody>
                    <a:bodyPr/>
                    <a:lstStyle/>
                    <a:p>
                      <a:r>
                        <a:rPr lang="de-DE" dirty="0">
                          <a:solidFill>
                            <a:schemeClr val="bg1"/>
                          </a:solidFill>
                        </a:rPr>
                        <a:t>Muffin</a:t>
                      </a:r>
                    </a:p>
                  </a:txBody>
                  <a:tcPr/>
                </a:tc>
                <a:tc>
                  <a:txBody>
                    <a:bodyPr/>
                    <a:lstStyle/>
                    <a:p>
                      <a:r>
                        <a:rPr lang="de-DE" dirty="0">
                          <a:solidFill>
                            <a:schemeClr val="bg1"/>
                          </a:solidFill>
                        </a:rPr>
                        <a:t>2,1 %</a:t>
                      </a:r>
                    </a:p>
                  </a:txBody>
                  <a:tcPr/>
                </a:tc>
                <a:extLst>
                  <a:ext uri="{0D108BD9-81ED-4DB2-BD59-A6C34878D82A}">
                    <a16:rowId xmlns:a16="http://schemas.microsoft.com/office/drawing/2014/main" val="2914239064"/>
                  </a:ext>
                </a:extLst>
              </a:tr>
            </a:tbl>
          </a:graphicData>
        </a:graphic>
      </p:graphicFrame>
    </p:spTree>
    <p:extLst>
      <p:ext uri="{BB962C8B-B14F-4D97-AF65-F5344CB8AC3E}">
        <p14:creationId xmlns:p14="http://schemas.microsoft.com/office/powerpoint/2010/main" val="747651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5" y="411675"/>
            <a:ext cx="5432118" cy="577800"/>
          </a:xfrm>
        </p:spPr>
        <p:txBody>
          <a:bodyPr vert="horz"/>
          <a:lstStyle/>
          <a:p>
            <a:r>
              <a:rPr lang="de-DE" dirty="0"/>
              <a:t>Data Exploration - Tagesverlauf</a:t>
            </a:r>
          </a:p>
        </p:txBody>
      </p:sp>
      <p:graphicFrame>
        <p:nvGraphicFramePr>
          <p:cNvPr id="4" name="Diagramm 3">
            <a:extLst>
              <a:ext uri="{FF2B5EF4-FFF2-40B4-BE49-F238E27FC236}">
                <a16:creationId xmlns:a16="http://schemas.microsoft.com/office/drawing/2014/main" id="{20670345-0466-FB1C-EF9A-0D8078634143}"/>
              </a:ext>
            </a:extLst>
          </p:cNvPr>
          <p:cNvGraphicFramePr>
            <a:graphicFrameLocks/>
          </p:cNvGraphicFramePr>
          <p:nvPr>
            <p:extLst>
              <p:ext uri="{D42A27DB-BD31-4B8C-83A1-F6EECF244321}">
                <p14:modId xmlns:p14="http://schemas.microsoft.com/office/powerpoint/2010/main" val="2157619058"/>
              </p:ext>
            </p:extLst>
          </p:nvPr>
        </p:nvGraphicFramePr>
        <p:xfrm>
          <a:off x="618825" y="989475"/>
          <a:ext cx="5760000" cy="3420000"/>
        </p:xfrm>
        <a:graphic>
          <a:graphicData uri="http://schemas.openxmlformats.org/drawingml/2006/chart">
            <c:chart xmlns:c="http://schemas.openxmlformats.org/drawingml/2006/chart" xmlns:r="http://schemas.openxmlformats.org/officeDocument/2006/relationships" r:id="rId5"/>
          </a:graphicData>
        </a:graphic>
      </p:graphicFrame>
      <p:sp>
        <p:nvSpPr>
          <p:cNvPr id="2" name="Google Shape;465;p26">
            <a:extLst>
              <a:ext uri="{FF2B5EF4-FFF2-40B4-BE49-F238E27FC236}">
                <a16:creationId xmlns:a16="http://schemas.microsoft.com/office/drawing/2014/main" id="{A08AFEA1-A352-3988-C309-738417C160CD}"/>
              </a:ext>
            </a:extLst>
          </p:cNvPr>
          <p:cNvSpPr txBox="1">
            <a:spLocks/>
          </p:cNvSpPr>
          <p:nvPr/>
        </p:nvSpPr>
        <p:spPr>
          <a:xfrm>
            <a:off x="6615743" y="1371199"/>
            <a:ext cx="1790973" cy="2896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latin typeface="Maven Pro" panose="020B0604020202020204" charset="0"/>
              </a:rPr>
              <a:t>Vormittag</a:t>
            </a:r>
            <a:r>
              <a:rPr lang="en-US" dirty="0">
                <a:solidFill>
                  <a:schemeClr val="bg1"/>
                </a:solidFill>
                <a:latin typeface="Maven Pro" panose="020B0604020202020204" charset="0"/>
              </a:rPr>
              <a:t>: </a:t>
            </a:r>
          </a:p>
          <a:p>
            <a:r>
              <a:rPr lang="en-US" dirty="0">
                <a:solidFill>
                  <a:schemeClr val="bg1"/>
                </a:solidFill>
                <a:latin typeface="Maven Pro" panose="020B0604020202020204" charset="0"/>
              </a:rPr>
              <a:t>Coffee, Bread und Pastry.</a:t>
            </a:r>
          </a:p>
          <a:p>
            <a:endParaRPr lang="en-US" dirty="0">
              <a:solidFill>
                <a:schemeClr val="bg1"/>
              </a:solidFill>
              <a:latin typeface="Maven Pro" panose="020B0604020202020204" charset="0"/>
            </a:endParaRPr>
          </a:p>
          <a:p>
            <a:r>
              <a:rPr lang="en-US" dirty="0" err="1">
                <a:solidFill>
                  <a:schemeClr val="bg1"/>
                </a:solidFill>
                <a:latin typeface="Maven Pro" panose="020B0604020202020204" charset="0"/>
              </a:rPr>
              <a:t>Mittags</a:t>
            </a:r>
            <a:r>
              <a:rPr lang="en-US" dirty="0">
                <a:solidFill>
                  <a:schemeClr val="bg1"/>
                </a:solidFill>
                <a:latin typeface="Maven Pro" panose="020B0604020202020204" charset="0"/>
              </a:rPr>
              <a:t>:</a:t>
            </a:r>
          </a:p>
          <a:p>
            <a:r>
              <a:rPr lang="en-US" dirty="0">
                <a:solidFill>
                  <a:schemeClr val="bg1"/>
                </a:solidFill>
                <a:latin typeface="Maven Pro" panose="020B0604020202020204" charset="0"/>
              </a:rPr>
              <a:t>Coffee, Bread und Pastry </a:t>
            </a:r>
            <a:r>
              <a:rPr lang="en-US" dirty="0" err="1">
                <a:solidFill>
                  <a:schemeClr val="bg1"/>
                </a:solidFill>
                <a:latin typeface="Maven Pro" panose="020B0604020202020204" charset="0"/>
              </a:rPr>
              <a:t>rückgängig</a:t>
            </a:r>
            <a:r>
              <a:rPr lang="en-US" dirty="0">
                <a:solidFill>
                  <a:schemeClr val="bg1"/>
                </a:solidFill>
                <a:latin typeface="Maven Pro" panose="020B0604020202020204" charset="0"/>
              </a:rPr>
              <a:t>.</a:t>
            </a:r>
          </a:p>
          <a:p>
            <a:r>
              <a:rPr lang="en-US" dirty="0" err="1">
                <a:solidFill>
                  <a:schemeClr val="bg1"/>
                </a:solidFill>
                <a:latin typeface="Maven Pro" panose="020B0604020202020204" charset="0"/>
              </a:rPr>
              <a:t>Anstieg</a:t>
            </a:r>
            <a:r>
              <a:rPr lang="en-US" dirty="0">
                <a:solidFill>
                  <a:schemeClr val="bg1"/>
                </a:solidFill>
                <a:latin typeface="Maven Pro" panose="020B0604020202020204" charset="0"/>
              </a:rPr>
              <a:t> von Tea und Cake.</a:t>
            </a:r>
          </a:p>
          <a:p>
            <a:endParaRPr lang="en-US" dirty="0">
              <a:solidFill>
                <a:schemeClr val="bg1"/>
              </a:solidFill>
              <a:latin typeface="Maven Pro" panose="020B0604020202020204" charset="0"/>
            </a:endParaRPr>
          </a:p>
        </p:txBody>
      </p:sp>
    </p:spTree>
    <p:extLst>
      <p:ext uri="{BB962C8B-B14F-4D97-AF65-F5344CB8AC3E}">
        <p14:creationId xmlns:p14="http://schemas.microsoft.com/office/powerpoint/2010/main" val="3100748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05CD4-3740-16BC-8439-42A10905E817}"/>
              </a:ext>
            </a:extLst>
          </p:cNvPr>
          <p:cNvSpPr>
            <a:spLocks noGrp="1"/>
          </p:cNvSpPr>
          <p:nvPr>
            <p:ph type="ctrTitle"/>
          </p:nvPr>
        </p:nvSpPr>
        <p:spPr>
          <a:xfrm>
            <a:off x="618825" y="411675"/>
            <a:ext cx="5638852" cy="577800"/>
          </a:xfrm>
        </p:spPr>
        <p:txBody>
          <a:bodyPr/>
          <a:lstStyle/>
          <a:p>
            <a:r>
              <a:rPr lang="de-DE" dirty="0"/>
              <a:t>Data Exploration - Weihnachten</a:t>
            </a:r>
          </a:p>
        </p:txBody>
      </p:sp>
      <p:graphicFrame>
        <p:nvGraphicFramePr>
          <p:cNvPr id="3" name="Diagramm 2">
            <a:extLst>
              <a:ext uri="{FF2B5EF4-FFF2-40B4-BE49-F238E27FC236}">
                <a16:creationId xmlns:a16="http://schemas.microsoft.com/office/drawing/2014/main" id="{464D2C6C-7FD3-460F-ABBA-7ECD3BAC27BB}"/>
              </a:ext>
            </a:extLst>
          </p:cNvPr>
          <p:cNvGraphicFramePr>
            <a:graphicFrameLocks/>
          </p:cNvGraphicFramePr>
          <p:nvPr/>
        </p:nvGraphicFramePr>
        <p:xfrm>
          <a:off x="737284" y="1035969"/>
          <a:ext cx="576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Google Shape;465;p26">
            <a:extLst>
              <a:ext uri="{FF2B5EF4-FFF2-40B4-BE49-F238E27FC236}">
                <a16:creationId xmlns:a16="http://schemas.microsoft.com/office/drawing/2014/main" id="{3A9B2C9D-E8F8-3EB7-E146-B113D83FFD73}"/>
              </a:ext>
            </a:extLst>
          </p:cNvPr>
          <p:cNvSpPr txBox="1">
            <a:spLocks/>
          </p:cNvSpPr>
          <p:nvPr/>
        </p:nvSpPr>
        <p:spPr>
          <a:xfrm>
            <a:off x="6615743" y="1371199"/>
            <a:ext cx="1884201" cy="2896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latin typeface="Maven Pro" panose="020B0604020202020204" charset="0"/>
              </a:rPr>
              <a:t>Keine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Einkäufe</a:t>
            </a:r>
            <a:r>
              <a:rPr lang="en-US" dirty="0">
                <a:solidFill>
                  <a:schemeClr val="bg1"/>
                </a:solidFill>
                <a:latin typeface="Maven Pro" panose="020B0604020202020204" charset="0"/>
              </a:rPr>
              <a:t> </a:t>
            </a:r>
          </a:p>
          <a:p>
            <a:r>
              <a:rPr lang="en-US" dirty="0">
                <a:solidFill>
                  <a:schemeClr val="bg1"/>
                </a:solidFill>
                <a:latin typeface="Maven Pro" panose="020B0604020202020204" charset="0"/>
              </a:rPr>
              <a:t>am 1. und 2. </a:t>
            </a:r>
            <a:r>
              <a:rPr lang="en-US" dirty="0" err="1">
                <a:solidFill>
                  <a:schemeClr val="bg1"/>
                </a:solidFill>
                <a:latin typeface="Maven Pro" panose="020B0604020202020204" charset="0"/>
              </a:rPr>
              <a:t>Weihnachtsfeiertag</a:t>
            </a:r>
            <a:r>
              <a:rPr lang="en-US" dirty="0">
                <a:solidFill>
                  <a:schemeClr val="bg1"/>
                </a:solidFill>
                <a:latin typeface="Maven Pro" panose="020B0604020202020204" charset="0"/>
              </a:rPr>
              <a:t>.</a:t>
            </a:r>
          </a:p>
          <a:p>
            <a:endParaRPr lang="en-US" dirty="0">
              <a:solidFill>
                <a:schemeClr val="bg1"/>
              </a:solidFill>
              <a:latin typeface="Maven Pro" panose="020B0604020202020204" charset="0"/>
            </a:endParaRPr>
          </a:p>
          <a:p>
            <a:r>
              <a:rPr lang="en-US" dirty="0" err="1">
                <a:solidFill>
                  <a:schemeClr val="bg1"/>
                </a:solidFill>
                <a:latin typeface="Maven Pro" panose="020B0604020202020204" charset="0"/>
              </a:rPr>
              <a:t>Weniger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Einkäufe</a:t>
            </a:r>
            <a:r>
              <a:rPr lang="en-US" dirty="0">
                <a:solidFill>
                  <a:schemeClr val="bg1"/>
                </a:solidFill>
                <a:latin typeface="Maven Pro" panose="020B0604020202020204" charset="0"/>
              </a:rPr>
              <a:t> am Substitution Day (27.12.).</a:t>
            </a:r>
          </a:p>
        </p:txBody>
      </p:sp>
    </p:spTree>
    <p:extLst>
      <p:ext uri="{BB962C8B-B14F-4D97-AF65-F5344CB8AC3E}">
        <p14:creationId xmlns:p14="http://schemas.microsoft.com/office/powerpoint/2010/main" val="3802836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A629AE-27F6-F1BF-74D2-7AAF94A3CA22}"/>
              </a:ext>
            </a:extLst>
          </p:cNvPr>
          <p:cNvSpPr>
            <a:spLocks noGrp="1"/>
          </p:cNvSpPr>
          <p:nvPr>
            <p:ph type="ctrTitle"/>
          </p:nvPr>
        </p:nvSpPr>
        <p:spPr/>
        <p:txBody>
          <a:bodyPr/>
          <a:lstStyle/>
          <a:p>
            <a:r>
              <a:rPr lang="de-DE" dirty="0"/>
              <a:t>Data Exploration - Neujahr</a:t>
            </a:r>
          </a:p>
        </p:txBody>
      </p:sp>
      <p:sp>
        <p:nvSpPr>
          <p:cNvPr id="4" name="Google Shape;465;p26">
            <a:extLst>
              <a:ext uri="{FF2B5EF4-FFF2-40B4-BE49-F238E27FC236}">
                <a16:creationId xmlns:a16="http://schemas.microsoft.com/office/drawing/2014/main" id="{5F460089-3949-D371-4414-483610DC9B54}"/>
              </a:ext>
            </a:extLst>
          </p:cNvPr>
          <p:cNvSpPr txBox="1">
            <a:spLocks/>
          </p:cNvSpPr>
          <p:nvPr/>
        </p:nvSpPr>
        <p:spPr>
          <a:xfrm>
            <a:off x="6613462" y="1375348"/>
            <a:ext cx="1846726" cy="2896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solidFill>
                <a:schemeClr val="bg1"/>
              </a:solidFill>
              <a:latin typeface="Maven Pro" panose="020B0604020202020204" charset="0"/>
            </a:endParaRPr>
          </a:p>
        </p:txBody>
      </p:sp>
      <p:graphicFrame>
        <p:nvGraphicFramePr>
          <p:cNvPr id="5" name="Diagramm 4">
            <a:extLst>
              <a:ext uri="{FF2B5EF4-FFF2-40B4-BE49-F238E27FC236}">
                <a16:creationId xmlns:a16="http://schemas.microsoft.com/office/drawing/2014/main" id="{6FC2685B-CC9C-B036-F50A-890B713EB4B4}"/>
              </a:ext>
            </a:extLst>
          </p:cNvPr>
          <p:cNvGraphicFramePr>
            <a:graphicFrameLocks/>
          </p:cNvGraphicFramePr>
          <p:nvPr/>
        </p:nvGraphicFramePr>
        <p:xfrm>
          <a:off x="742811" y="1035969"/>
          <a:ext cx="576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3" name="Google Shape;465;p26">
            <a:extLst>
              <a:ext uri="{FF2B5EF4-FFF2-40B4-BE49-F238E27FC236}">
                <a16:creationId xmlns:a16="http://schemas.microsoft.com/office/drawing/2014/main" id="{5F8E0E1F-2BAA-9F6C-F45B-9904089B72DE}"/>
              </a:ext>
            </a:extLst>
          </p:cNvPr>
          <p:cNvSpPr txBox="1">
            <a:spLocks/>
          </p:cNvSpPr>
          <p:nvPr/>
        </p:nvSpPr>
        <p:spPr>
          <a:xfrm>
            <a:off x="6613462" y="1375348"/>
            <a:ext cx="1787727" cy="2896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Maven Pro" panose="020B0604020202020204" charset="0"/>
              </a:rPr>
              <a:t>Am 01.01 </a:t>
            </a:r>
            <a:r>
              <a:rPr lang="en-US" dirty="0" err="1">
                <a:solidFill>
                  <a:schemeClr val="bg1"/>
                </a:solidFill>
                <a:latin typeface="Maven Pro" panose="020B0604020202020204" charset="0"/>
              </a:rPr>
              <a:t>wurde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lediglich</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ein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Brot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gekauft</a:t>
            </a:r>
            <a:r>
              <a:rPr lang="en-US" dirty="0">
                <a:solidFill>
                  <a:schemeClr val="bg1"/>
                </a:solidFill>
                <a:latin typeface="Maven Pro" panose="020B0604020202020204" charset="0"/>
              </a:rPr>
              <a:t>. </a:t>
            </a:r>
          </a:p>
          <a:p>
            <a:endParaRPr lang="en-US" dirty="0">
              <a:solidFill>
                <a:schemeClr val="bg1"/>
              </a:solidFill>
              <a:latin typeface="Maven Pro" panose="020B0604020202020204" charset="0"/>
            </a:endParaRPr>
          </a:p>
          <a:p>
            <a:r>
              <a:rPr lang="en-US" dirty="0" err="1">
                <a:solidFill>
                  <a:schemeClr val="bg1"/>
                </a:solidFill>
                <a:latin typeface="Maven Pro" panose="020B0604020202020204" charset="0"/>
              </a:rPr>
              <a:t>Normales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Kaufverhalten</a:t>
            </a:r>
            <a:r>
              <a:rPr lang="en-US" dirty="0">
                <a:solidFill>
                  <a:schemeClr val="bg1"/>
                </a:solidFill>
                <a:latin typeface="Maven Pro" panose="020B0604020202020204" charset="0"/>
              </a:rPr>
              <a:t> am 02.01. (</a:t>
            </a:r>
            <a:r>
              <a:rPr lang="en-US" dirty="0" err="1">
                <a:solidFill>
                  <a:schemeClr val="bg1"/>
                </a:solidFill>
                <a:latin typeface="Maven Pro" panose="020B0604020202020204" charset="0"/>
              </a:rPr>
              <a:t>offizieller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Feiertag</a:t>
            </a:r>
            <a:r>
              <a:rPr lang="en-US" dirty="0">
                <a:solidFill>
                  <a:schemeClr val="bg1"/>
                </a:solidFill>
                <a:latin typeface="Maven Pro" panose="020B0604020202020204" charset="0"/>
              </a:rPr>
              <a:t>) und 03.01. (Substitution Day).</a:t>
            </a:r>
          </a:p>
          <a:p>
            <a:endParaRPr lang="en-US" dirty="0">
              <a:solidFill>
                <a:schemeClr val="bg1"/>
              </a:solidFill>
              <a:latin typeface="Maven Pro" panose="020B0604020202020204" charset="0"/>
            </a:endParaRPr>
          </a:p>
        </p:txBody>
      </p:sp>
    </p:spTree>
    <p:extLst>
      <p:ext uri="{BB962C8B-B14F-4D97-AF65-F5344CB8AC3E}">
        <p14:creationId xmlns:p14="http://schemas.microsoft.com/office/powerpoint/2010/main" val="1051664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063D30-C83E-E4F0-3416-9E99C50BC233}"/>
              </a:ext>
            </a:extLst>
          </p:cNvPr>
          <p:cNvSpPr>
            <a:spLocks noGrp="1"/>
          </p:cNvSpPr>
          <p:nvPr>
            <p:ph type="ctrTitle"/>
          </p:nvPr>
        </p:nvSpPr>
        <p:spPr>
          <a:xfrm>
            <a:off x="618824" y="411675"/>
            <a:ext cx="5340273" cy="577800"/>
          </a:xfrm>
        </p:spPr>
        <p:txBody>
          <a:bodyPr/>
          <a:lstStyle/>
          <a:p>
            <a:r>
              <a:rPr lang="de-DE" dirty="0"/>
              <a:t>Data Exploration - Temperaturen</a:t>
            </a:r>
          </a:p>
        </p:txBody>
      </p:sp>
      <p:graphicFrame>
        <p:nvGraphicFramePr>
          <p:cNvPr id="3" name="Diagramm 2">
            <a:extLst>
              <a:ext uri="{FF2B5EF4-FFF2-40B4-BE49-F238E27FC236}">
                <a16:creationId xmlns:a16="http://schemas.microsoft.com/office/drawing/2014/main" id="{4C10494E-FC82-ECF2-4CCD-419AFC14F594}"/>
              </a:ext>
            </a:extLst>
          </p:cNvPr>
          <p:cNvGraphicFramePr>
            <a:graphicFrameLocks/>
          </p:cNvGraphicFramePr>
          <p:nvPr/>
        </p:nvGraphicFramePr>
        <p:xfrm>
          <a:off x="673068" y="989475"/>
          <a:ext cx="576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Google Shape;465;p26">
            <a:extLst>
              <a:ext uri="{FF2B5EF4-FFF2-40B4-BE49-F238E27FC236}">
                <a16:creationId xmlns:a16="http://schemas.microsoft.com/office/drawing/2014/main" id="{811777BF-18DD-3F86-5303-0CA83578D418}"/>
              </a:ext>
            </a:extLst>
          </p:cNvPr>
          <p:cNvSpPr txBox="1">
            <a:spLocks/>
          </p:cNvSpPr>
          <p:nvPr/>
        </p:nvSpPr>
        <p:spPr>
          <a:xfrm>
            <a:off x="6613462" y="1375348"/>
            <a:ext cx="1802118" cy="2896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Maven Pro" panose="020B0604020202020204" charset="0"/>
              </a:rPr>
              <a:t>Bei </a:t>
            </a:r>
            <a:r>
              <a:rPr lang="en-US" dirty="0" err="1">
                <a:solidFill>
                  <a:schemeClr val="bg1"/>
                </a:solidFill>
                <a:latin typeface="Maven Pro" panose="020B0604020202020204" charset="0"/>
              </a:rPr>
              <a:t>niedrigeren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Temperaturen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werden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Produkte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verkauft</a:t>
            </a:r>
            <a:r>
              <a:rPr lang="en-US" dirty="0">
                <a:solidFill>
                  <a:schemeClr val="bg1"/>
                </a:solidFill>
                <a:latin typeface="Maven Pro" panose="020B0604020202020204" charset="0"/>
              </a:rPr>
              <a:t>.</a:t>
            </a:r>
          </a:p>
          <a:p>
            <a:endParaRPr lang="en-US" dirty="0">
              <a:solidFill>
                <a:schemeClr val="bg1"/>
              </a:solidFill>
              <a:latin typeface="Maven Pro" panose="020B0604020202020204" charset="0"/>
            </a:endParaRPr>
          </a:p>
          <a:p>
            <a:r>
              <a:rPr lang="en-US" dirty="0" err="1">
                <a:solidFill>
                  <a:schemeClr val="bg1"/>
                </a:solidFill>
                <a:latin typeface="Maven Pro" panose="020B0604020202020204" charset="0"/>
              </a:rPr>
              <a:t>Nicht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übertragbar</a:t>
            </a:r>
            <a:r>
              <a:rPr lang="en-US" dirty="0">
                <a:solidFill>
                  <a:schemeClr val="bg1"/>
                </a:solidFill>
                <a:latin typeface="Maven Pro" panose="020B0604020202020204" charset="0"/>
              </a:rPr>
              <a:t> auf </a:t>
            </a:r>
            <a:r>
              <a:rPr lang="en-US" dirty="0" err="1">
                <a:solidFill>
                  <a:schemeClr val="bg1"/>
                </a:solidFill>
                <a:latin typeface="Maven Pro" panose="020B0604020202020204" charset="0"/>
              </a:rPr>
              <a:t>Anfang</a:t>
            </a:r>
            <a:r>
              <a:rPr lang="en-US" dirty="0">
                <a:solidFill>
                  <a:schemeClr val="bg1"/>
                </a:solidFill>
                <a:latin typeface="Maven Pro" panose="020B0604020202020204" charset="0"/>
              </a:rPr>
              <a:t> 2016 und Ende 2017.</a:t>
            </a:r>
          </a:p>
        </p:txBody>
      </p:sp>
    </p:spTree>
    <p:extLst>
      <p:ext uri="{BB962C8B-B14F-4D97-AF65-F5344CB8AC3E}">
        <p14:creationId xmlns:p14="http://schemas.microsoft.com/office/powerpoint/2010/main" val="1171641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063D30-C83E-E4F0-3416-9E99C50BC233}"/>
              </a:ext>
            </a:extLst>
          </p:cNvPr>
          <p:cNvSpPr>
            <a:spLocks noGrp="1"/>
          </p:cNvSpPr>
          <p:nvPr>
            <p:ph type="ctrTitle"/>
          </p:nvPr>
        </p:nvSpPr>
        <p:spPr>
          <a:xfrm>
            <a:off x="618824" y="411675"/>
            <a:ext cx="5874966" cy="577800"/>
          </a:xfrm>
        </p:spPr>
        <p:txBody>
          <a:bodyPr/>
          <a:lstStyle/>
          <a:p>
            <a:r>
              <a:rPr lang="de-DE" dirty="0"/>
              <a:t>Data Exploration – Regen und Sonne</a:t>
            </a:r>
          </a:p>
        </p:txBody>
      </p:sp>
      <p:sp>
        <p:nvSpPr>
          <p:cNvPr id="4" name="Google Shape;465;p26">
            <a:extLst>
              <a:ext uri="{FF2B5EF4-FFF2-40B4-BE49-F238E27FC236}">
                <a16:creationId xmlns:a16="http://schemas.microsoft.com/office/drawing/2014/main" id="{811777BF-18DD-3F86-5303-0CA83578D418}"/>
              </a:ext>
            </a:extLst>
          </p:cNvPr>
          <p:cNvSpPr txBox="1">
            <a:spLocks/>
          </p:cNvSpPr>
          <p:nvPr/>
        </p:nvSpPr>
        <p:spPr>
          <a:xfrm>
            <a:off x="6613462" y="1375348"/>
            <a:ext cx="1802118" cy="2896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Maven Pro" panose="020B0604020202020204" charset="0"/>
              </a:rPr>
              <a:t>Es </a:t>
            </a:r>
            <a:r>
              <a:rPr lang="en-US" dirty="0" err="1">
                <a:solidFill>
                  <a:schemeClr val="bg1"/>
                </a:solidFill>
                <a:latin typeface="Maven Pro" panose="020B0604020202020204" charset="0"/>
              </a:rPr>
              <a:t>lässt</a:t>
            </a:r>
            <a:r>
              <a:rPr lang="en-US" dirty="0">
                <a:solidFill>
                  <a:schemeClr val="bg1"/>
                </a:solidFill>
                <a:latin typeface="Maven Pro" panose="020B0604020202020204" charset="0"/>
              </a:rPr>
              <a:t> dich </a:t>
            </a:r>
            <a:r>
              <a:rPr lang="en-US" dirty="0" err="1">
                <a:solidFill>
                  <a:schemeClr val="bg1"/>
                </a:solidFill>
                <a:latin typeface="Maven Pro" panose="020B0604020202020204" charset="0"/>
              </a:rPr>
              <a:t>kein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Zusammenhang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mit</a:t>
            </a:r>
            <a:r>
              <a:rPr lang="en-US" dirty="0">
                <a:solidFill>
                  <a:schemeClr val="bg1"/>
                </a:solidFill>
                <a:latin typeface="Maven Pro" panose="020B0604020202020204" charset="0"/>
              </a:rPr>
              <a:t> dem </a:t>
            </a:r>
            <a:r>
              <a:rPr lang="en-US" dirty="0" err="1">
                <a:solidFill>
                  <a:schemeClr val="bg1"/>
                </a:solidFill>
                <a:latin typeface="Maven Pro" panose="020B0604020202020204" charset="0"/>
              </a:rPr>
              <a:t>Niederschlag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oder</a:t>
            </a:r>
            <a:r>
              <a:rPr lang="en-US" dirty="0">
                <a:solidFill>
                  <a:schemeClr val="bg1"/>
                </a:solidFill>
                <a:latin typeface="Maven Pro" panose="020B0604020202020204" charset="0"/>
              </a:rPr>
              <a:t> den </a:t>
            </a:r>
            <a:r>
              <a:rPr lang="en-US" dirty="0" err="1">
                <a:solidFill>
                  <a:schemeClr val="bg1"/>
                </a:solidFill>
                <a:latin typeface="Maven Pro" panose="020B0604020202020204" charset="0"/>
              </a:rPr>
              <a:t>Sonnenstunden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feststellen</a:t>
            </a:r>
            <a:r>
              <a:rPr lang="en-US" dirty="0">
                <a:solidFill>
                  <a:schemeClr val="bg1"/>
                </a:solidFill>
                <a:latin typeface="Maven Pro" panose="020B0604020202020204" charset="0"/>
              </a:rPr>
              <a:t>.</a:t>
            </a:r>
          </a:p>
        </p:txBody>
      </p:sp>
      <p:graphicFrame>
        <p:nvGraphicFramePr>
          <p:cNvPr id="5" name="Diagramm 4">
            <a:extLst>
              <a:ext uri="{FF2B5EF4-FFF2-40B4-BE49-F238E27FC236}">
                <a16:creationId xmlns:a16="http://schemas.microsoft.com/office/drawing/2014/main" id="{0365E989-349D-6FCF-7A51-E936587D6093}"/>
              </a:ext>
            </a:extLst>
          </p:cNvPr>
          <p:cNvGraphicFramePr>
            <a:graphicFrameLocks/>
          </p:cNvGraphicFramePr>
          <p:nvPr>
            <p:extLst>
              <p:ext uri="{D42A27DB-BD31-4B8C-83A1-F6EECF244321}">
                <p14:modId xmlns:p14="http://schemas.microsoft.com/office/powerpoint/2010/main" val="2764561373"/>
              </p:ext>
            </p:extLst>
          </p:nvPr>
        </p:nvGraphicFramePr>
        <p:xfrm>
          <a:off x="676307" y="989475"/>
          <a:ext cx="5760000" cy="34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4732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4070013" y="3396800"/>
            <a:ext cx="1353755"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Preparation</a:t>
            </a:r>
            <a:endParaRPr dirty="0">
              <a:solidFill>
                <a:schemeClr val="tx1"/>
              </a:solidFill>
            </a:endParaRPr>
          </a:p>
        </p:txBody>
      </p:sp>
      <p:sp>
        <p:nvSpPr>
          <p:cNvPr id="473" name="Google Shape;473;p27"/>
          <p:cNvSpPr txBox="1">
            <a:spLocks noGrp="1"/>
          </p:cNvSpPr>
          <p:nvPr>
            <p:ph type="ctrTitle" idx="4"/>
          </p:nvPr>
        </p:nvSpPr>
        <p:spPr>
          <a:xfrm>
            <a:off x="2508361" y="3396800"/>
            <a:ext cx="146736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Exploration</a:t>
            </a:r>
            <a:endParaRPr dirty="0">
              <a:solidFill>
                <a:schemeClr val="tx1"/>
              </a:solidFill>
            </a:endParaRPr>
          </a:p>
        </p:txBody>
      </p:sp>
      <p:sp>
        <p:nvSpPr>
          <p:cNvPr id="474" name="Google Shape;474;p27"/>
          <p:cNvSpPr txBox="1">
            <a:spLocks noGrp="1"/>
          </p:cNvSpPr>
          <p:nvPr>
            <p:ph type="ctrTitle"/>
          </p:nvPr>
        </p:nvSpPr>
        <p:spPr>
          <a:xfrm>
            <a:off x="956600" y="3396800"/>
            <a:ext cx="127584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Domain Exploration</a:t>
            </a:r>
            <a:endParaRPr dirty="0"/>
          </a:p>
        </p:txBody>
      </p:sp>
      <p:sp>
        <p:nvSpPr>
          <p:cNvPr id="476" name="Google Shape;476;p27"/>
          <p:cNvSpPr txBox="1">
            <a:spLocks noGrp="1"/>
          </p:cNvSpPr>
          <p:nvPr>
            <p:ph type="title" idx="3"/>
          </p:nvPr>
        </p:nvSpPr>
        <p:spPr>
          <a:xfrm>
            <a:off x="956600"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01</a:t>
            </a:r>
            <a:endParaRPr sz="2800"/>
          </a:p>
        </p:txBody>
      </p:sp>
      <p:sp>
        <p:nvSpPr>
          <p:cNvPr id="478" name="Google Shape;478;p27"/>
          <p:cNvSpPr txBox="1">
            <a:spLocks noGrp="1"/>
          </p:cNvSpPr>
          <p:nvPr>
            <p:ph type="title" idx="6"/>
          </p:nvPr>
        </p:nvSpPr>
        <p:spPr>
          <a:xfrm>
            <a:off x="2508353"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02</a:t>
            </a:r>
            <a:endParaRPr sz="2800" dirty="0">
              <a:solidFill>
                <a:schemeClr val="tx1"/>
              </a:solidFill>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0" name="Google Shape;480;p27"/>
          <p:cNvSpPr txBox="1">
            <a:spLocks noGrp="1"/>
          </p:cNvSpPr>
          <p:nvPr>
            <p:ph type="title" idx="9"/>
          </p:nvPr>
        </p:nvSpPr>
        <p:spPr>
          <a:xfrm>
            <a:off x="4069422"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tx1"/>
                </a:solidFill>
              </a:rPr>
              <a:t>03</a:t>
            </a:r>
            <a:endParaRPr sz="2800">
              <a:solidFill>
                <a:schemeClr val="tx1"/>
              </a:solidFill>
            </a:endParaRPr>
          </a:p>
        </p:txBody>
      </p:sp>
      <p:sp>
        <p:nvSpPr>
          <p:cNvPr id="481" name="Google Shape;481;p27"/>
          <p:cNvSpPr/>
          <p:nvPr/>
        </p:nvSpPr>
        <p:spPr>
          <a:xfrm>
            <a:off x="956600" y="1562750"/>
            <a:ext cx="488467" cy="48846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508353"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069422"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rot="10800000" flipV="1">
            <a:off x="956600" y="1806984"/>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rot="10800000" flipV="1">
            <a:off x="2508353"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86" name="Google Shape;486;p27"/>
          <p:cNvCxnSpPr>
            <a:stCxn id="483" idx="1"/>
            <a:endCxn id="480" idx="1"/>
          </p:cNvCxnSpPr>
          <p:nvPr/>
        </p:nvCxnSpPr>
        <p:spPr>
          <a:xfrm rot="10800000" flipV="1">
            <a:off x="4069422"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487" name="Google Shape;487;p27"/>
          <p:cNvSpPr/>
          <p:nvPr/>
        </p:nvSpPr>
        <p:spPr>
          <a:xfrm>
            <a:off x="2276001" y="132471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893527"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88;p27">
            <a:extLst>
              <a:ext uri="{FF2B5EF4-FFF2-40B4-BE49-F238E27FC236}">
                <a16:creationId xmlns:a16="http://schemas.microsoft.com/office/drawing/2014/main" id="{EBA8C089-AC1B-25AA-A100-B8911705A46D}"/>
              </a:ext>
            </a:extLst>
          </p:cNvPr>
          <p:cNvSpPr/>
          <p:nvPr/>
        </p:nvSpPr>
        <p:spPr>
          <a:xfrm>
            <a:off x="8370638"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73;p27">
            <a:extLst>
              <a:ext uri="{FF2B5EF4-FFF2-40B4-BE49-F238E27FC236}">
                <a16:creationId xmlns:a16="http://schemas.microsoft.com/office/drawing/2014/main" id="{15E323BF-F05A-D1F9-AEBD-1ED6F41F0262}"/>
              </a:ext>
            </a:extLst>
          </p:cNvPr>
          <p:cNvSpPr txBox="1">
            <a:spLocks/>
          </p:cNvSpPr>
          <p:nvPr/>
        </p:nvSpPr>
        <p:spPr>
          <a:xfrm>
            <a:off x="5718772" y="3396800"/>
            <a:ext cx="1467366"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a:solidFill>
                  <a:schemeClr val="tx1"/>
                </a:solidFill>
              </a:rPr>
              <a:t>Modeling</a:t>
            </a:r>
          </a:p>
          <a:p>
            <a:endParaRPr lang="de-DE" dirty="0">
              <a:solidFill>
                <a:schemeClr val="tx1"/>
              </a:solidFill>
            </a:endParaRPr>
          </a:p>
        </p:txBody>
      </p:sp>
      <p:sp>
        <p:nvSpPr>
          <p:cNvPr id="453" name="Google Shape;478;p27">
            <a:extLst>
              <a:ext uri="{FF2B5EF4-FFF2-40B4-BE49-F238E27FC236}">
                <a16:creationId xmlns:a16="http://schemas.microsoft.com/office/drawing/2014/main" id="{48F4232B-2D34-9A14-CEB7-DAEACC7D4F8D}"/>
              </a:ext>
            </a:extLst>
          </p:cNvPr>
          <p:cNvSpPr txBox="1">
            <a:spLocks/>
          </p:cNvSpPr>
          <p:nvPr/>
        </p:nvSpPr>
        <p:spPr>
          <a:xfrm>
            <a:off x="5718764"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04</a:t>
            </a:r>
          </a:p>
        </p:txBody>
      </p:sp>
      <p:sp>
        <p:nvSpPr>
          <p:cNvPr id="455" name="Google Shape;482;p27">
            <a:extLst>
              <a:ext uri="{FF2B5EF4-FFF2-40B4-BE49-F238E27FC236}">
                <a16:creationId xmlns:a16="http://schemas.microsoft.com/office/drawing/2014/main" id="{BBDE6D9F-7045-F6DA-C19E-1B89D21122F6}"/>
              </a:ext>
            </a:extLst>
          </p:cNvPr>
          <p:cNvSpPr/>
          <p:nvPr/>
        </p:nvSpPr>
        <p:spPr>
          <a:xfrm>
            <a:off x="5718764"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cxnSp>
        <p:nvCxnSpPr>
          <p:cNvPr id="457" name="Google Shape;485;p27">
            <a:extLst>
              <a:ext uri="{FF2B5EF4-FFF2-40B4-BE49-F238E27FC236}">
                <a16:creationId xmlns:a16="http://schemas.microsoft.com/office/drawing/2014/main" id="{EA176D25-906E-167F-C9D7-CE1CA6BB37A2}"/>
              </a:ext>
            </a:extLst>
          </p:cNvPr>
          <p:cNvCxnSpPr>
            <a:stCxn id="455" idx="1"/>
            <a:endCxn id="453" idx="1"/>
          </p:cNvCxnSpPr>
          <p:nvPr/>
        </p:nvCxnSpPr>
        <p:spPr>
          <a:xfrm rot="10800000" flipV="1">
            <a:off x="5718764"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451" name="Google Shape;471;p27">
            <a:extLst>
              <a:ext uri="{FF2B5EF4-FFF2-40B4-BE49-F238E27FC236}">
                <a16:creationId xmlns:a16="http://schemas.microsoft.com/office/drawing/2014/main" id="{FDF4AC89-628C-A076-F4E8-EA8362CBBAE9}"/>
              </a:ext>
            </a:extLst>
          </p:cNvPr>
          <p:cNvSpPr txBox="1">
            <a:spLocks/>
          </p:cNvSpPr>
          <p:nvPr/>
        </p:nvSpPr>
        <p:spPr>
          <a:xfrm>
            <a:off x="7280424" y="3396800"/>
            <a:ext cx="1353755"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tx1"/>
                </a:solidFill>
              </a:rPr>
              <a:t>Results</a:t>
            </a:r>
            <a:endParaRPr lang="de-DE" dirty="0">
              <a:solidFill>
                <a:schemeClr val="tx1"/>
              </a:solidFill>
            </a:endParaRPr>
          </a:p>
          <a:p>
            <a:endParaRPr lang="de-DE" dirty="0">
              <a:solidFill>
                <a:schemeClr val="tx1"/>
              </a:solidFill>
            </a:endParaRPr>
          </a:p>
        </p:txBody>
      </p:sp>
      <p:sp>
        <p:nvSpPr>
          <p:cNvPr id="454" name="Google Shape;480;p27">
            <a:extLst>
              <a:ext uri="{FF2B5EF4-FFF2-40B4-BE49-F238E27FC236}">
                <a16:creationId xmlns:a16="http://schemas.microsoft.com/office/drawing/2014/main" id="{4D333092-8AC3-3290-068D-9BDE6973BAC6}"/>
              </a:ext>
            </a:extLst>
          </p:cNvPr>
          <p:cNvSpPr txBox="1">
            <a:spLocks/>
          </p:cNvSpPr>
          <p:nvPr/>
        </p:nvSpPr>
        <p:spPr>
          <a:xfrm>
            <a:off x="7279833"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05</a:t>
            </a:r>
          </a:p>
        </p:txBody>
      </p:sp>
      <p:sp>
        <p:nvSpPr>
          <p:cNvPr id="456" name="Google Shape;483;p27">
            <a:extLst>
              <a:ext uri="{FF2B5EF4-FFF2-40B4-BE49-F238E27FC236}">
                <a16:creationId xmlns:a16="http://schemas.microsoft.com/office/drawing/2014/main" id="{C6E49EB7-BB4C-67AF-6010-952779CDECB0}"/>
              </a:ext>
            </a:extLst>
          </p:cNvPr>
          <p:cNvSpPr/>
          <p:nvPr/>
        </p:nvSpPr>
        <p:spPr>
          <a:xfrm>
            <a:off x="7279833"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cxnSp>
        <p:nvCxnSpPr>
          <p:cNvPr id="458" name="Google Shape;486;p27">
            <a:extLst>
              <a:ext uri="{FF2B5EF4-FFF2-40B4-BE49-F238E27FC236}">
                <a16:creationId xmlns:a16="http://schemas.microsoft.com/office/drawing/2014/main" id="{4ECB5361-D1E5-A40E-6FC0-A1AC57D4413E}"/>
              </a:ext>
            </a:extLst>
          </p:cNvPr>
          <p:cNvCxnSpPr>
            <a:stCxn id="456" idx="1"/>
            <a:endCxn id="454" idx="1"/>
          </p:cNvCxnSpPr>
          <p:nvPr/>
        </p:nvCxnSpPr>
        <p:spPr>
          <a:xfrm rot="10800000" flipV="1">
            <a:off x="7279833"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504" name="Gleichschenkliges Dreieck 503">
            <a:extLst>
              <a:ext uri="{FF2B5EF4-FFF2-40B4-BE49-F238E27FC236}">
                <a16:creationId xmlns:a16="http://schemas.microsoft.com/office/drawing/2014/main" id="{BB1F5D0C-5ECA-AD20-0E9B-077D072A4B59}"/>
              </a:ext>
            </a:extLst>
          </p:cNvPr>
          <p:cNvSpPr/>
          <p:nvPr/>
        </p:nvSpPr>
        <p:spPr>
          <a:xfrm flipV="1">
            <a:off x="747713" y="3951984"/>
            <a:ext cx="7226077" cy="232379"/>
          </a:xfrm>
          <a:prstGeom prst="triangle">
            <a:avLst>
              <a:gd name="adj" fmla="val 48814"/>
            </a:avLst>
          </a:prstGeom>
          <a:solidFill>
            <a:srgbClr val="6E8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11" name="Gruppieren 510">
            <a:extLst>
              <a:ext uri="{FF2B5EF4-FFF2-40B4-BE49-F238E27FC236}">
                <a16:creationId xmlns:a16="http://schemas.microsoft.com/office/drawing/2014/main" id="{118E7DB3-F484-4091-617D-BAD413F50AB6}"/>
              </a:ext>
            </a:extLst>
          </p:cNvPr>
          <p:cNvGrpSpPr/>
          <p:nvPr/>
        </p:nvGrpSpPr>
        <p:grpSpPr>
          <a:xfrm>
            <a:off x="3550507" y="4324955"/>
            <a:ext cx="1861985" cy="416474"/>
            <a:chOff x="3684657" y="4287028"/>
            <a:chExt cx="1861985" cy="416474"/>
          </a:xfrm>
        </p:grpSpPr>
        <p:sp>
          <p:nvSpPr>
            <p:cNvPr id="507" name="Google Shape;471;p27">
              <a:extLst>
                <a:ext uri="{FF2B5EF4-FFF2-40B4-BE49-F238E27FC236}">
                  <a16:creationId xmlns:a16="http://schemas.microsoft.com/office/drawing/2014/main" id="{8019139D-A88D-14DE-7B32-8FFCAADA5892}"/>
                </a:ext>
              </a:extLst>
            </p:cNvPr>
            <p:cNvSpPr txBox="1">
              <a:spLocks/>
            </p:cNvSpPr>
            <p:nvPr/>
          </p:nvSpPr>
          <p:spPr>
            <a:xfrm>
              <a:off x="4192887" y="4287028"/>
              <a:ext cx="1353755" cy="4164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tx1"/>
                  </a:solidFill>
                </a:rPr>
                <a:t>Reflection</a:t>
              </a:r>
              <a:endParaRPr lang="de-DE" dirty="0">
                <a:solidFill>
                  <a:schemeClr val="tx1"/>
                </a:solidFill>
              </a:endParaRPr>
            </a:p>
          </p:txBody>
        </p:sp>
        <p:sp>
          <p:nvSpPr>
            <p:cNvPr id="508" name="Google Shape;480;p27">
              <a:extLst>
                <a:ext uri="{FF2B5EF4-FFF2-40B4-BE49-F238E27FC236}">
                  <a16:creationId xmlns:a16="http://schemas.microsoft.com/office/drawing/2014/main" id="{FA7CF0B1-5E39-E725-2349-9ED59692D3EE}"/>
                </a:ext>
              </a:extLst>
            </p:cNvPr>
            <p:cNvSpPr txBox="1">
              <a:spLocks/>
            </p:cNvSpPr>
            <p:nvPr/>
          </p:nvSpPr>
          <p:spPr>
            <a:xfrm>
              <a:off x="3684657" y="4324026"/>
              <a:ext cx="601832"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06</a:t>
              </a:r>
            </a:p>
          </p:txBody>
        </p:sp>
      </p:grpSp>
      <p:pic>
        <p:nvPicPr>
          <p:cNvPr id="8" name="Grafik 7" descr="Landwirtschaft Silhouette">
            <a:extLst>
              <a:ext uri="{FF2B5EF4-FFF2-40B4-BE49-F238E27FC236}">
                <a16:creationId xmlns:a16="http://schemas.microsoft.com/office/drawing/2014/main" id="{3EC3C781-0FE0-68CA-BA91-7B0DAC912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737" y="1635255"/>
            <a:ext cx="360000" cy="360000"/>
          </a:xfrm>
          <a:prstGeom prst="rect">
            <a:avLst/>
          </a:prstGeom>
        </p:spPr>
      </p:pic>
      <p:pic>
        <p:nvPicPr>
          <p:cNvPr id="10" name="Grafik 9" descr="Recherche Silhouette">
            <a:extLst>
              <a:ext uri="{FF2B5EF4-FFF2-40B4-BE49-F238E27FC236}">
                <a16:creationId xmlns:a16="http://schemas.microsoft.com/office/drawing/2014/main" id="{DE55B091-E9E0-F3E2-4951-E0A962007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044" y="1626786"/>
            <a:ext cx="360000" cy="360000"/>
          </a:xfrm>
          <a:prstGeom prst="rect">
            <a:avLst/>
          </a:prstGeom>
        </p:spPr>
      </p:pic>
      <p:pic>
        <p:nvPicPr>
          <p:cNvPr id="12" name="Grafik 11" descr="Datenbank Silhouette">
            <a:extLst>
              <a:ext uri="{FF2B5EF4-FFF2-40B4-BE49-F238E27FC236}">
                <a16:creationId xmlns:a16="http://schemas.microsoft.com/office/drawing/2014/main" id="{FA42E386-77DE-B825-E032-618AD84D3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4723" y="1636659"/>
            <a:ext cx="360000" cy="360000"/>
          </a:xfrm>
          <a:prstGeom prst="rect">
            <a:avLst/>
          </a:prstGeom>
        </p:spPr>
      </p:pic>
      <p:pic>
        <p:nvPicPr>
          <p:cNvPr id="1026" name="Picture 2" descr="Vorbereitung - Kostenlose sonstiges Icons">
            <a:extLst>
              <a:ext uri="{FF2B5EF4-FFF2-40B4-BE49-F238E27FC236}">
                <a16:creationId xmlns:a16="http://schemas.microsoft.com/office/drawing/2014/main" id="{6825C598-38B4-56CF-ED9C-84F20B5074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005" y="162407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ing - Free computer icons">
            <a:extLst>
              <a:ext uri="{FF2B5EF4-FFF2-40B4-BE49-F238E27FC236}">
                <a16:creationId xmlns:a16="http://schemas.microsoft.com/office/drawing/2014/main" id="{F838DF0C-821B-01E8-DE84-318D2C6F72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9347" y="163639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933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A65B1-6CA4-BF02-8B06-7269D6C7CB47}"/>
              </a:ext>
            </a:extLst>
          </p:cNvPr>
          <p:cNvSpPr>
            <a:spLocks noGrp="1"/>
          </p:cNvSpPr>
          <p:nvPr>
            <p:ph type="ctrTitle"/>
          </p:nvPr>
        </p:nvSpPr>
        <p:spPr>
          <a:xfrm>
            <a:off x="618825" y="411675"/>
            <a:ext cx="5972806" cy="577800"/>
          </a:xfrm>
        </p:spPr>
        <p:txBody>
          <a:bodyPr/>
          <a:lstStyle/>
          <a:p>
            <a:r>
              <a:rPr lang="de-DE" dirty="0"/>
              <a:t>Data Exploration - </a:t>
            </a:r>
            <a:r>
              <a:rPr lang="de-DE" dirty="0" err="1"/>
              <a:t>RapidMiner</a:t>
            </a:r>
            <a:endParaRPr lang="de-DE" dirty="0"/>
          </a:p>
        </p:txBody>
      </p:sp>
      <p:pic>
        <p:nvPicPr>
          <p:cNvPr id="4" name="Grafik 3">
            <a:extLst>
              <a:ext uri="{FF2B5EF4-FFF2-40B4-BE49-F238E27FC236}">
                <a16:creationId xmlns:a16="http://schemas.microsoft.com/office/drawing/2014/main" id="{75733DB4-2030-83D5-BE17-C00C29C6D37F}"/>
              </a:ext>
            </a:extLst>
          </p:cNvPr>
          <p:cNvPicPr>
            <a:picLocks noChangeAspect="1"/>
          </p:cNvPicPr>
          <p:nvPr/>
        </p:nvPicPr>
        <p:blipFill>
          <a:blip r:embed="rId2"/>
          <a:stretch>
            <a:fillRect/>
          </a:stretch>
        </p:blipFill>
        <p:spPr>
          <a:xfrm>
            <a:off x="3533669" y="2821367"/>
            <a:ext cx="2520000" cy="1417500"/>
          </a:xfrm>
          <a:prstGeom prst="rect">
            <a:avLst/>
          </a:prstGeom>
        </p:spPr>
      </p:pic>
      <p:pic>
        <p:nvPicPr>
          <p:cNvPr id="6" name="Grafik 5">
            <a:extLst>
              <a:ext uri="{FF2B5EF4-FFF2-40B4-BE49-F238E27FC236}">
                <a16:creationId xmlns:a16="http://schemas.microsoft.com/office/drawing/2014/main" id="{C4637621-E530-59DD-420F-A48415F7CE3A}"/>
              </a:ext>
            </a:extLst>
          </p:cNvPr>
          <p:cNvPicPr>
            <a:picLocks noChangeAspect="1"/>
          </p:cNvPicPr>
          <p:nvPr/>
        </p:nvPicPr>
        <p:blipFill>
          <a:blip r:embed="rId3"/>
          <a:stretch>
            <a:fillRect/>
          </a:stretch>
        </p:blipFill>
        <p:spPr>
          <a:xfrm>
            <a:off x="732256" y="1196671"/>
            <a:ext cx="2520000" cy="1417500"/>
          </a:xfrm>
          <a:prstGeom prst="rect">
            <a:avLst/>
          </a:prstGeom>
        </p:spPr>
      </p:pic>
      <p:pic>
        <p:nvPicPr>
          <p:cNvPr id="8" name="Grafik 7">
            <a:extLst>
              <a:ext uri="{FF2B5EF4-FFF2-40B4-BE49-F238E27FC236}">
                <a16:creationId xmlns:a16="http://schemas.microsoft.com/office/drawing/2014/main" id="{48250A26-9E63-6DFA-08B1-F0B8BE7CC6D5}"/>
              </a:ext>
            </a:extLst>
          </p:cNvPr>
          <p:cNvPicPr>
            <a:picLocks noChangeAspect="1"/>
          </p:cNvPicPr>
          <p:nvPr/>
        </p:nvPicPr>
        <p:blipFill>
          <a:blip r:embed="rId4"/>
          <a:stretch>
            <a:fillRect/>
          </a:stretch>
        </p:blipFill>
        <p:spPr>
          <a:xfrm>
            <a:off x="732256" y="2821367"/>
            <a:ext cx="2520000" cy="1417500"/>
          </a:xfrm>
          <a:prstGeom prst="rect">
            <a:avLst/>
          </a:prstGeom>
        </p:spPr>
      </p:pic>
      <p:sp>
        <p:nvSpPr>
          <p:cNvPr id="9" name="Google Shape;465;p26">
            <a:extLst>
              <a:ext uri="{FF2B5EF4-FFF2-40B4-BE49-F238E27FC236}">
                <a16:creationId xmlns:a16="http://schemas.microsoft.com/office/drawing/2014/main" id="{204B3296-DFF8-243F-5909-700AA7676D1B}"/>
              </a:ext>
            </a:extLst>
          </p:cNvPr>
          <p:cNvSpPr txBox="1">
            <a:spLocks/>
          </p:cNvSpPr>
          <p:nvPr/>
        </p:nvSpPr>
        <p:spPr>
          <a:xfrm>
            <a:off x="6520072" y="1526814"/>
            <a:ext cx="2226366" cy="7890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latin typeface="Maven Pro" panose="020B0604020202020204" charset="0"/>
              </a:rPr>
              <a:t>Diagramme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ebenfalls</a:t>
            </a:r>
            <a:r>
              <a:rPr lang="en-US" dirty="0">
                <a:solidFill>
                  <a:schemeClr val="bg1"/>
                </a:solidFill>
                <a:latin typeface="Maven Pro" panose="020B0604020202020204" charset="0"/>
              </a:rPr>
              <a:t> in RapidMiner </a:t>
            </a:r>
            <a:r>
              <a:rPr lang="en-US" dirty="0" err="1">
                <a:solidFill>
                  <a:schemeClr val="bg1"/>
                </a:solidFill>
                <a:latin typeface="Maven Pro" panose="020B0604020202020204" charset="0"/>
              </a:rPr>
              <a:t>umgesetzt</a:t>
            </a:r>
            <a:r>
              <a:rPr lang="en-US" dirty="0">
                <a:solidFill>
                  <a:schemeClr val="bg1"/>
                </a:solidFill>
                <a:latin typeface="Maven Pro" panose="020B0604020202020204" charset="0"/>
              </a:rPr>
              <a:t>. </a:t>
            </a:r>
          </a:p>
        </p:txBody>
      </p:sp>
      <p:pic>
        <p:nvPicPr>
          <p:cNvPr id="5" name="Grafik 4">
            <a:extLst>
              <a:ext uri="{FF2B5EF4-FFF2-40B4-BE49-F238E27FC236}">
                <a16:creationId xmlns:a16="http://schemas.microsoft.com/office/drawing/2014/main" id="{3F1B33EB-C1EC-DA84-5602-05303BB25D83}"/>
              </a:ext>
            </a:extLst>
          </p:cNvPr>
          <p:cNvPicPr>
            <a:picLocks noChangeAspect="1"/>
          </p:cNvPicPr>
          <p:nvPr/>
        </p:nvPicPr>
        <p:blipFill>
          <a:blip r:embed="rId5"/>
          <a:stretch>
            <a:fillRect/>
          </a:stretch>
        </p:blipFill>
        <p:spPr>
          <a:xfrm>
            <a:off x="3533669" y="1196671"/>
            <a:ext cx="2520000" cy="1417500"/>
          </a:xfrm>
          <a:prstGeom prst="rect">
            <a:avLst/>
          </a:prstGeom>
        </p:spPr>
      </p:pic>
      <p:pic>
        <p:nvPicPr>
          <p:cNvPr id="10" name="Grafik 9">
            <a:extLst>
              <a:ext uri="{FF2B5EF4-FFF2-40B4-BE49-F238E27FC236}">
                <a16:creationId xmlns:a16="http://schemas.microsoft.com/office/drawing/2014/main" id="{3F1EA38C-D2B3-FFE2-EA65-E8836C9A99B7}"/>
              </a:ext>
            </a:extLst>
          </p:cNvPr>
          <p:cNvPicPr>
            <a:picLocks noChangeAspect="1"/>
          </p:cNvPicPr>
          <p:nvPr/>
        </p:nvPicPr>
        <p:blipFill>
          <a:blip r:embed="rId6"/>
          <a:stretch>
            <a:fillRect/>
          </a:stretch>
        </p:blipFill>
        <p:spPr>
          <a:xfrm>
            <a:off x="6335082" y="2821367"/>
            <a:ext cx="2520000" cy="1417500"/>
          </a:xfrm>
          <a:prstGeom prst="rect">
            <a:avLst/>
          </a:prstGeom>
        </p:spPr>
      </p:pic>
    </p:spTree>
    <p:extLst>
      <p:ext uri="{BB962C8B-B14F-4D97-AF65-F5344CB8AC3E}">
        <p14:creationId xmlns:p14="http://schemas.microsoft.com/office/powerpoint/2010/main" val="2864503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4070013" y="3396800"/>
            <a:ext cx="1353755"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rPr>
              <a:t>Data Preparation</a:t>
            </a:r>
            <a:endParaRPr dirty="0">
              <a:solidFill>
                <a:schemeClr val="bg1"/>
              </a:solidFill>
            </a:endParaRPr>
          </a:p>
        </p:txBody>
      </p:sp>
      <p:sp>
        <p:nvSpPr>
          <p:cNvPr id="473" name="Google Shape;473;p27"/>
          <p:cNvSpPr txBox="1">
            <a:spLocks noGrp="1"/>
          </p:cNvSpPr>
          <p:nvPr>
            <p:ph type="ctrTitle" idx="4"/>
          </p:nvPr>
        </p:nvSpPr>
        <p:spPr>
          <a:xfrm>
            <a:off x="2508361" y="3396800"/>
            <a:ext cx="146736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Exploration</a:t>
            </a:r>
            <a:endParaRPr dirty="0">
              <a:solidFill>
                <a:schemeClr val="tx1"/>
              </a:solidFill>
            </a:endParaRPr>
          </a:p>
        </p:txBody>
      </p:sp>
      <p:sp>
        <p:nvSpPr>
          <p:cNvPr id="474" name="Google Shape;474;p27"/>
          <p:cNvSpPr txBox="1">
            <a:spLocks noGrp="1"/>
          </p:cNvSpPr>
          <p:nvPr>
            <p:ph type="ctrTitle"/>
          </p:nvPr>
        </p:nvSpPr>
        <p:spPr>
          <a:xfrm>
            <a:off x="956600" y="3396800"/>
            <a:ext cx="127584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Domain Exploration</a:t>
            </a:r>
            <a:endParaRPr dirty="0">
              <a:solidFill>
                <a:schemeClr val="tx1"/>
              </a:solidFill>
            </a:endParaRPr>
          </a:p>
        </p:txBody>
      </p:sp>
      <p:sp>
        <p:nvSpPr>
          <p:cNvPr id="476" name="Google Shape;476;p27"/>
          <p:cNvSpPr txBox="1">
            <a:spLocks noGrp="1"/>
          </p:cNvSpPr>
          <p:nvPr>
            <p:ph type="title" idx="3"/>
          </p:nvPr>
        </p:nvSpPr>
        <p:spPr>
          <a:xfrm>
            <a:off x="956600"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01</a:t>
            </a:r>
            <a:endParaRPr sz="2800" dirty="0">
              <a:solidFill>
                <a:schemeClr val="tx1"/>
              </a:solidFill>
            </a:endParaRPr>
          </a:p>
        </p:txBody>
      </p:sp>
      <p:sp>
        <p:nvSpPr>
          <p:cNvPr id="478" name="Google Shape;478;p27"/>
          <p:cNvSpPr txBox="1">
            <a:spLocks noGrp="1"/>
          </p:cNvSpPr>
          <p:nvPr>
            <p:ph type="title" idx="6"/>
          </p:nvPr>
        </p:nvSpPr>
        <p:spPr>
          <a:xfrm>
            <a:off x="2508353"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02</a:t>
            </a:r>
            <a:endParaRPr sz="2800" dirty="0">
              <a:solidFill>
                <a:schemeClr val="tx1"/>
              </a:solidFill>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0" name="Google Shape;480;p27"/>
          <p:cNvSpPr txBox="1">
            <a:spLocks noGrp="1"/>
          </p:cNvSpPr>
          <p:nvPr>
            <p:ph type="title" idx="9"/>
          </p:nvPr>
        </p:nvSpPr>
        <p:spPr>
          <a:xfrm>
            <a:off x="4069422"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rgbClr val="E898AC"/>
                </a:solidFill>
              </a:rPr>
              <a:t>03</a:t>
            </a:r>
            <a:endParaRPr sz="2800" dirty="0">
              <a:solidFill>
                <a:srgbClr val="E898AC"/>
              </a:solidFill>
            </a:endParaRPr>
          </a:p>
        </p:txBody>
      </p:sp>
      <p:sp>
        <p:nvSpPr>
          <p:cNvPr id="481" name="Google Shape;481;p27"/>
          <p:cNvSpPr/>
          <p:nvPr/>
        </p:nvSpPr>
        <p:spPr>
          <a:xfrm>
            <a:off x="956600"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508353" y="1562750"/>
            <a:ext cx="488467" cy="488467"/>
          </a:xfrm>
          <a:prstGeom prst="rect">
            <a:avLst/>
          </a:prstGeom>
          <a:solidFill>
            <a:srgbClr val="1A5E8F"/>
          </a:solidFill>
          <a:ln>
            <a:solidFill>
              <a:srgbClr val="1A5E8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069422" y="1562750"/>
            <a:ext cx="488467" cy="488467"/>
          </a:xfrm>
          <a:prstGeom prst="rect">
            <a:avLst/>
          </a:prstGeom>
          <a:solidFill>
            <a:srgbClr val="E898AC"/>
          </a:solidFill>
          <a:ln>
            <a:solidFill>
              <a:srgbClr val="E898A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rot="10800000" flipV="1">
            <a:off x="956600"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85" name="Google Shape;485;p27"/>
          <p:cNvCxnSpPr>
            <a:stCxn id="482" idx="1"/>
            <a:endCxn id="478" idx="1"/>
          </p:cNvCxnSpPr>
          <p:nvPr/>
        </p:nvCxnSpPr>
        <p:spPr>
          <a:xfrm rot="10800000" flipV="1">
            <a:off x="2508353"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487" name="Google Shape;487;p27"/>
          <p:cNvSpPr/>
          <p:nvPr/>
        </p:nvSpPr>
        <p:spPr>
          <a:xfrm>
            <a:off x="2276001" y="132471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893527"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88;p27">
            <a:extLst>
              <a:ext uri="{FF2B5EF4-FFF2-40B4-BE49-F238E27FC236}">
                <a16:creationId xmlns:a16="http://schemas.microsoft.com/office/drawing/2014/main" id="{EBA8C089-AC1B-25AA-A100-B8911705A46D}"/>
              </a:ext>
            </a:extLst>
          </p:cNvPr>
          <p:cNvSpPr/>
          <p:nvPr/>
        </p:nvSpPr>
        <p:spPr>
          <a:xfrm>
            <a:off x="8370638"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73;p27">
            <a:extLst>
              <a:ext uri="{FF2B5EF4-FFF2-40B4-BE49-F238E27FC236}">
                <a16:creationId xmlns:a16="http://schemas.microsoft.com/office/drawing/2014/main" id="{15E323BF-F05A-D1F9-AEBD-1ED6F41F0262}"/>
              </a:ext>
            </a:extLst>
          </p:cNvPr>
          <p:cNvSpPr txBox="1">
            <a:spLocks/>
          </p:cNvSpPr>
          <p:nvPr/>
        </p:nvSpPr>
        <p:spPr>
          <a:xfrm>
            <a:off x="5718772" y="3396800"/>
            <a:ext cx="1467366"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a:solidFill>
                  <a:schemeClr val="tx1"/>
                </a:solidFill>
              </a:rPr>
              <a:t>Modeling</a:t>
            </a:r>
          </a:p>
          <a:p>
            <a:endParaRPr lang="de-DE" dirty="0">
              <a:solidFill>
                <a:schemeClr val="tx1"/>
              </a:solidFill>
            </a:endParaRPr>
          </a:p>
        </p:txBody>
      </p:sp>
      <p:sp>
        <p:nvSpPr>
          <p:cNvPr id="453" name="Google Shape;478;p27">
            <a:extLst>
              <a:ext uri="{FF2B5EF4-FFF2-40B4-BE49-F238E27FC236}">
                <a16:creationId xmlns:a16="http://schemas.microsoft.com/office/drawing/2014/main" id="{48F4232B-2D34-9A14-CEB7-DAEACC7D4F8D}"/>
              </a:ext>
            </a:extLst>
          </p:cNvPr>
          <p:cNvSpPr txBox="1">
            <a:spLocks/>
          </p:cNvSpPr>
          <p:nvPr/>
        </p:nvSpPr>
        <p:spPr>
          <a:xfrm>
            <a:off x="5718764"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04</a:t>
            </a:r>
          </a:p>
        </p:txBody>
      </p:sp>
      <p:sp>
        <p:nvSpPr>
          <p:cNvPr id="455" name="Google Shape;482;p27">
            <a:extLst>
              <a:ext uri="{FF2B5EF4-FFF2-40B4-BE49-F238E27FC236}">
                <a16:creationId xmlns:a16="http://schemas.microsoft.com/office/drawing/2014/main" id="{BBDE6D9F-7045-F6DA-C19E-1B89D21122F6}"/>
              </a:ext>
            </a:extLst>
          </p:cNvPr>
          <p:cNvSpPr/>
          <p:nvPr/>
        </p:nvSpPr>
        <p:spPr>
          <a:xfrm>
            <a:off x="5718764"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cxnSp>
        <p:nvCxnSpPr>
          <p:cNvPr id="457" name="Google Shape;485;p27">
            <a:extLst>
              <a:ext uri="{FF2B5EF4-FFF2-40B4-BE49-F238E27FC236}">
                <a16:creationId xmlns:a16="http://schemas.microsoft.com/office/drawing/2014/main" id="{EA176D25-906E-167F-C9D7-CE1CA6BB37A2}"/>
              </a:ext>
            </a:extLst>
          </p:cNvPr>
          <p:cNvCxnSpPr>
            <a:stCxn id="455" idx="1"/>
            <a:endCxn id="453" idx="1"/>
          </p:cNvCxnSpPr>
          <p:nvPr/>
        </p:nvCxnSpPr>
        <p:spPr>
          <a:xfrm rot="10800000" flipV="1">
            <a:off x="5718764"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451" name="Google Shape;471;p27">
            <a:extLst>
              <a:ext uri="{FF2B5EF4-FFF2-40B4-BE49-F238E27FC236}">
                <a16:creationId xmlns:a16="http://schemas.microsoft.com/office/drawing/2014/main" id="{FDF4AC89-628C-A076-F4E8-EA8362CBBAE9}"/>
              </a:ext>
            </a:extLst>
          </p:cNvPr>
          <p:cNvSpPr txBox="1">
            <a:spLocks/>
          </p:cNvSpPr>
          <p:nvPr/>
        </p:nvSpPr>
        <p:spPr>
          <a:xfrm>
            <a:off x="7280424" y="3396800"/>
            <a:ext cx="1353755"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tx1"/>
                </a:solidFill>
              </a:rPr>
              <a:t>Results</a:t>
            </a:r>
            <a:endParaRPr lang="de-DE" dirty="0">
              <a:solidFill>
                <a:schemeClr val="tx1"/>
              </a:solidFill>
            </a:endParaRPr>
          </a:p>
          <a:p>
            <a:endParaRPr lang="de-DE" dirty="0">
              <a:solidFill>
                <a:schemeClr val="tx1"/>
              </a:solidFill>
            </a:endParaRPr>
          </a:p>
        </p:txBody>
      </p:sp>
      <p:sp>
        <p:nvSpPr>
          <p:cNvPr id="454" name="Google Shape;480;p27">
            <a:extLst>
              <a:ext uri="{FF2B5EF4-FFF2-40B4-BE49-F238E27FC236}">
                <a16:creationId xmlns:a16="http://schemas.microsoft.com/office/drawing/2014/main" id="{4D333092-8AC3-3290-068D-9BDE6973BAC6}"/>
              </a:ext>
            </a:extLst>
          </p:cNvPr>
          <p:cNvSpPr txBox="1">
            <a:spLocks/>
          </p:cNvSpPr>
          <p:nvPr/>
        </p:nvSpPr>
        <p:spPr>
          <a:xfrm>
            <a:off x="7279833"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05</a:t>
            </a:r>
          </a:p>
        </p:txBody>
      </p:sp>
      <p:sp>
        <p:nvSpPr>
          <p:cNvPr id="456" name="Google Shape;483;p27">
            <a:extLst>
              <a:ext uri="{FF2B5EF4-FFF2-40B4-BE49-F238E27FC236}">
                <a16:creationId xmlns:a16="http://schemas.microsoft.com/office/drawing/2014/main" id="{C6E49EB7-BB4C-67AF-6010-952779CDECB0}"/>
              </a:ext>
            </a:extLst>
          </p:cNvPr>
          <p:cNvSpPr/>
          <p:nvPr/>
        </p:nvSpPr>
        <p:spPr>
          <a:xfrm>
            <a:off x="7279833"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cxnSp>
        <p:nvCxnSpPr>
          <p:cNvPr id="458" name="Google Shape;486;p27">
            <a:extLst>
              <a:ext uri="{FF2B5EF4-FFF2-40B4-BE49-F238E27FC236}">
                <a16:creationId xmlns:a16="http://schemas.microsoft.com/office/drawing/2014/main" id="{4ECB5361-D1E5-A40E-6FC0-A1AC57D4413E}"/>
              </a:ext>
            </a:extLst>
          </p:cNvPr>
          <p:cNvCxnSpPr>
            <a:stCxn id="456" idx="1"/>
            <a:endCxn id="454" idx="1"/>
          </p:cNvCxnSpPr>
          <p:nvPr/>
        </p:nvCxnSpPr>
        <p:spPr>
          <a:xfrm rot="10800000" flipV="1">
            <a:off x="7279833"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504" name="Gleichschenkliges Dreieck 503">
            <a:extLst>
              <a:ext uri="{FF2B5EF4-FFF2-40B4-BE49-F238E27FC236}">
                <a16:creationId xmlns:a16="http://schemas.microsoft.com/office/drawing/2014/main" id="{BB1F5D0C-5ECA-AD20-0E9B-077D072A4B59}"/>
              </a:ext>
            </a:extLst>
          </p:cNvPr>
          <p:cNvSpPr/>
          <p:nvPr/>
        </p:nvSpPr>
        <p:spPr>
          <a:xfrm flipV="1">
            <a:off x="747713" y="3951984"/>
            <a:ext cx="7226077" cy="232379"/>
          </a:xfrm>
          <a:prstGeom prst="triangle">
            <a:avLst>
              <a:gd name="adj" fmla="val 48814"/>
            </a:avLst>
          </a:prstGeom>
          <a:solidFill>
            <a:srgbClr val="1A5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11" name="Gruppieren 510">
            <a:extLst>
              <a:ext uri="{FF2B5EF4-FFF2-40B4-BE49-F238E27FC236}">
                <a16:creationId xmlns:a16="http://schemas.microsoft.com/office/drawing/2014/main" id="{118E7DB3-F484-4091-617D-BAD413F50AB6}"/>
              </a:ext>
            </a:extLst>
          </p:cNvPr>
          <p:cNvGrpSpPr/>
          <p:nvPr/>
        </p:nvGrpSpPr>
        <p:grpSpPr>
          <a:xfrm>
            <a:off x="3550507" y="4324955"/>
            <a:ext cx="1861985" cy="416474"/>
            <a:chOff x="3684657" y="4287028"/>
            <a:chExt cx="1861985" cy="416474"/>
          </a:xfrm>
        </p:grpSpPr>
        <p:sp>
          <p:nvSpPr>
            <p:cNvPr id="507" name="Google Shape;471;p27">
              <a:extLst>
                <a:ext uri="{FF2B5EF4-FFF2-40B4-BE49-F238E27FC236}">
                  <a16:creationId xmlns:a16="http://schemas.microsoft.com/office/drawing/2014/main" id="{8019139D-A88D-14DE-7B32-8FFCAADA5892}"/>
                </a:ext>
              </a:extLst>
            </p:cNvPr>
            <p:cNvSpPr txBox="1">
              <a:spLocks/>
            </p:cNvSpPr>
            <p:nvPr/>
          </p:nvSpPr>
          <p:spPr>
            <a:xfrm>
              <a:off x="4192887" y="4287028"/>
              <a:ext cx="1353755" cy="4164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tx1"/>
                  </a:solidFill>
                </a:rPr>
                <a:t>Reflection</a:t>
              </a:r>
              <a:endParaRPr lang="de-DE" dirty="0">
                <a:solidFill>
                  <a:schemeClr val="tx1"/>
                </a:solidFill>
              </a:endParaRPr>
            </a:p>
          </p:txBody>
        </p:sp>
        <p:sp>
          <p:nvSpPr>
            <p:cNvPr id="508" name="Google Shape;480;p27">
              <a:extLst>
                <a:ext uri="{FF2B5EF4-FFF2-40B4-BE49-F238E27FC236}">
                  <a16:creationId xmlns:a16="http://schemas.microsoft.com/office/drawing/2014/main" id="{FA7CF0B1-5E39-E725-2349-9ED59692D3EE}"/>
                </a:ext>
              </a:extLst>
            </p:cNvPr>
            <p:cNvSpPr txBox="1">
              <a:spLocks/>
            </p:cNvSpPr>
            <p:nvPr/>
          </p:nvSpPr>
          <p:spPr>
            <a:xfrm>
              <a:off x="3684657" y="4324026"/>
              <a:ext cx="601832"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06</a:t>
              </a:r>
            </a:p>
          </p:txBody>
        </p:sp>
      </p:grpSp>
      <p:pic>
        <p:nvPicPr>
          <p:cNvPr id="8" name="Grafik 7" descr="Landwirtschaft Silhouette">
            <a:extLst>
              <a:ext uri="{FF2B5EF4-FFF2-40B4-BE49-F238E27FC236}">
                <a16:creationId xmlns:a16="http://schemas.microsoft.com/office/drawing/2014/main" id="{3EC3C781-0FE0-68CA-BA91-7B0DAC912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737" y="1635255"/>
            <a:ext cx="360000" cy="360000"/>
          </a:xfrm>
          <a:prstGeom prst="rect">
            <a:avLst/>
          </a:prstGeom>
        </p:spPr>
      </p:pic>
      <p:pic>
        <p:nvPicPr>
          <p:cNvPr id="10" name="Grafik 9" descr="Recherche Silhouette">
            <a:extLst>
              <a:ext uri="{FF2B5EF4-FFF2-40B4-BE49-F238E27FC236}">
                <a16:creationId xmlns:a16="http://schemas.microsoft.com/office/drawing/2014/main" id="{DE55B091-E9E0-F3E2-4951-E0A962007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044" y="1626786"/>
            <a:ext cx="360000" cy="360000"/>
          </a:xfrm>
          <a:prstGeom prst="rect">
            <a:avLst/>
          </a:prstGeom>
        </p:spPr>
      </p:pic>
      <p:pic>
        <p:nvPicPr>
          <p:cNvPr id="12" name="Grafik 11" descr="Datenbank Silhouette">
            <a:extLst>
              <a:ext uri="{FF2B5EF4-FFF2-40B4-BE49-F238E27FC236}">
                <a16:creationId xmlns:a16="http://schemas.microsoft.com/office/drawing/2014/main" id="{FA42E386-77DE-B825-E032-618AD84D3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4723" y="1636659"/>
            <a:ext cx="360000" cy="360000"/>
          </a:xfrm>
          <a:prstGeom prst="rect">
            <a:avLst/>
          </a:prstGeom>
        </p:spPr>
      </p:pic>
      <p:pic>
        <p:nvPicPr>
          <p:cNvPr id="1026" name="Picture 2" descr="Vorbereitung - Kostenlose sonstiges Icons">
            <a:extLst>
              <a:ext uri="{FF2B5EF4-FFF2-40B4-BE49-F238E27FC236}">
                <a16:creationId xmlns:a16="http://schemas.microsoft.com/office/drawing/2014/main" id="{6825C598-38B4-56CF-ED9C-84F20B5074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005" y="162407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ing - Free computer icons">
            <a:extLst>
              <a:ext uri="{FF2B5EF4-FFF2-40B4-BE49-F238E27FC236}">
                <a16:creationId xmlns:a16="http://schemas.microsoft.com/office/drawing/2014/main" id="{F838DF0C-821B-01E8-DE84-318D2C6F72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9347" y="1636391"/>
            <a:ext cx="360000"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oogle Shape;486;p27">
            <a:extLst>
              <a:ext uri="{FF2B5EF4-FFF2-40B4-BE49-F238E27FC236}">
                <a16:creationId xmlns:a16="http://schemas.microsoft.com/office/drawing/2014/main" id="{07F9E3CB-FDA1-5B78-EF71-99BD93A6496B}"/>
              </a:ext>
            </a:extLst>
          </p:cNvPr>
          <p:cNvCxnSpPr/>
          <p:nvPr/>
        </p:nvCxnSpPr>
        <p:spPr>
          <a:xfrm rot="10800000" flipV="1">
            <a:off x="4069421" y="1806984"/>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383396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EFBA12-4E83-AF06-E5F9-8C0D557256FA}"/>
              </a:ext>
            </a:extLst>
          </p:cNvPr>
          <p:cNvSpPr>
            <a:spLocks noGrp="1"/>
          </p:cNvSpPr>
          <p:nvPr>
            <p:ph type="ctrTitle" idx="7"/>
          </p:nvPr>
        </p:nvSpPr>
        <p:spPr/>
        <p:txBody>
          <a:bodyPr/>
          <a:lstStyle/>
          <a:p>
            <a:r>
              <a:rPr lang="de-DE" dirty="0" err="1"/>
              <a:t>Categorize</a:t>
            </a:r>
            <a:r>
              <a:rPr lang="de-DE" dirty="0"/>
              <a:t> </a:t>
            </a:r>
            <a:r>
              <a:rPr lang="de-DE" dirty="0" err="1"/>
              <a:t>data</a:t>
            </a:r>
            <a:endParaRPr lang="de-DE" dirty="0"/>
          </a:p>
        </p:txBody>
      </p:sp>
      <p:pic>
        <p:nvPicPr>
          <p:cNvPr id="5" name="Picture 4">
            <a:extLst>
              <a:ext uri="{FF2B5EF4-FFF2-40B4-BE49-F238E27FC236}">
                <a16:creationId xmlns:a16="http://schemas.microsoft.com/office/drawing/2014/main" id="{A578192F-B9D4-CFBD-61E4-FDDC1FA828D8}"/>
              </a:ext>
            </a:extLst>
          </p:cNvPr>
          <p:cNvPicPr>
            <a:picLocks noChangeAspect="1"/>
          </p:cNvPicPr>
          <p:nvPr/>
        </p:nvPicPr>
        <p:blipFill rotWithShape="1">
          <a:blip r:embed="rId2"/>
          <a:srcRect b="13336"/>
          <a:stretch/>
        </p:blipFill>
        <p:spPr>
          <a:xfrm>
            <a:off x="3796924" y="1095962"/>
            <a:ext cx="3055128" cy="1580719"/>
          </a:xfrm>
          <a:prstGeom prst="rect">
            <a:avLst/>
          </a:prstGeom>
        </p:spPr>
      </p:pic>
      <p:pic>
        <p:nvPicPr>
          <p:cNvPr id="10" name="Picture 9">
            <a:extLst>
              <a:ext uri="{FF2B5EF4-FFF2-40B4-BE49-F238E27FC236}">
                <a16:creationId xmlns:a16="http://schemas.microsoft.com/office/drawing/2014/main" id="{D8F2B176-31DA-65A6-4B5A-E09DD7CE34C6}"/>
              </a:ext>
            </a:extLst>
          </p:cNvPr>
          <p:cNvPicPr>
            <a:picLocks noChangeAspect="1"/>
          </p:cNvPicPr>
          <p:nvPr/>
        </p:nvPicPr>
        <p:blipFill>
          <a:blip r:embed="rId3"/>
          <a:stretch>
            <a:fillRect/>
          </a:stretch>
        </p:blipFill>
        <p:spPr>
          <a:xfrm>
            <a:off x="597380" y="1090771"/>
            <a:ext cx="2237947" cy="1591099"/>
          </a:xfrm>
          <a:prstGeom prst="rect">
            <a:avLst/>
          </a:prstGeom>
        </p:spPr>
      </p:pic>
      <p:pic>
        <p:nvPicPr>
          <p:cNvPr id="19" name="Picture 18">
            <a:extLst>
              <a:ext uri="{FF2B5EF4-FFF2-40B4-BE49-F238E27FC236}">
                <a16:creationId xmlns:a16="http://schemas.microsoft.com/office/drawing/2014/main" id="{E5B2A0C5-D0A1-8870-923C-ABCB67C6E514}"/>
              </a:ext>
            </a:extLst>
          </p:cNvPr>
          <p:cNvPicPr>
            <a:picLocks noChangeAspect="1"/>
          </p:cNvPicPr>
          <p:nvPr/>
        </p:nvPicPr>
        <p:blipFill>
          <a:blip r:embed="rId4"/>
          <a:stretch>
            <a:fillRect/>
          </a:stretch>
        </p:blipFill>
        <p:spPr>
          <a:xfrm>
            <a:off x="618825" y="3135828"/>
            <a:ext cx="2134757" cy="1358982"/>
          </a:xfrm>
          <a:prstGeom prst="rect">
            <a:avLst/>
          </a:prstGeom>
          <a:ln w="25400" cmpd="sng">
            <a:solidFill>
              <a:srgbClr val="000000">
                <a:alpha val="45000"/>
              </a:srgbClr>
            </a:solidFill>
          </a:ln>
        </p:spPr>
      </p:pic>
      <p:pic>
        <p:nvPicPr>
          <p:cNvPr id="21" name="Picture 20">
            <a:extLst>
              <a:ext uri="{FF2B5EF4-FFF2-40B4-BE49-F238E27FC236}">
                <a16:creationId xmlns:a16="http://schemas.microsoft.com/office/drawing/2014/main" id="{55980DD9-AF28-B5AB-7DE1-0D57C364E20F}"/>
              </a:ext>
            </a:extLst>
          </p:cNvPr>
          <p:cNvPicPr>
            <a:picLocks noChangeAspect="1"/>
          </p:cNvPicPr>
          <p:nvPr/>
        </p:nvPicPr>
        <p:blipFill>
          <a:blip r:embed="rId5"/>
          <a:stretch>
            <a:fillRect/>
          </a:stretch>
        </p:blipFill>
        <p:spPr>
          <a:xfrm>
            <a:off x="3796924" y="2977731"/>
            <a:ext cx="4353014" cy="1694850"/>
          </a:xfrm>
          <a:prstGeom prst="rect">
            <a:avLst/>
          </a:prstGeom>
        </p:spPr>
      </p:pic>
      <p:sp>
        <p:nvSpPr>
          <p:cNvPr id="23" name="Rectangle 22">
            <a:extLst>
              <a:ext uri="{FF2B5EF4-FFF2-40B4-BE49-F238E27FC236}">
                <a16:creationId xmlns:a16="http://schemas.microsoft.com/office/drawing/2014/main" id="{2596C1CF-C5A3-CCE5-661D-7DECBD82CECA}"/>
              </a:ext>
            </a:extLst>
          </p:cNvPr>
          <p:cNvSpPr/>
          <p:nvPr/>
        </p:nvSpPr>
        <p:spPr>
          <a:xfrm>
            <a:off x="1344349" y="2228472"/>
            <a:ext cx="1490977" cy="23011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tangle 23">
            <a:extLst>
              <a:ext uri="{FF2B5EF4-FFF2-40B4-BE49-F238E27FC236}">
                <a16:creationId xmlns:a16="http://schemas.microsoft.com/office/drawing/2014/main" id="{9969C4AA-BBCB-CC26-2557-D5120F5A4879}"/>
              </a:ext>
            </a:extLst>
          </p:cNvPr>
          <p:cNvSpPr/>
          <p:nvPr/>
        </p:nvSpPr>
        <p:spPr>
          <a:xfrm>
            <a:off x="4572000" y="2228472"/>
            <a:ext cx="769065" cy="23011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tangle 24">
            <a:extLst>
              <a:ext uri="{FF2B5EF4-FFF2-40B4-BE49-F238E27FC236}">
                <a16:creationId xmlns:a16="http://schemas.microsoft.com/office/drawing/2014/main" id="{A053EF71-F23B-CC2A-A58E-68B138A8E8D4}"/>
              </a:ext>
            </a:extLst>
          </p:cNvPr>
          <p:cNvSpPr/>
          <p:nvPr/>
        </p:nvSpPr>
        <p:spPr>
          <a:xfrm>
            <a:off x="4506397" y="4047538"/>
            <a:ext cx="3643541" cy="23011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25">
            <a:extLst>
              <a:ext uri="{FF2B5EF4-FFF2-40B4-BE49-F238E27FC236}">
                <a16:creationId xmlns:a16="http://schemas.microsoft.com/office/drawing/2014/main" id="{DEDD6C92-FCD8-F36B-1FCD-ED5485CD5680}"/>
              </a:ext>
            </a:extLst>
          </p:cNvPr>
          <p:cNvSpPr/>
          <p:nvPr/>
        </p:nvSpPr>
        <p:spPr>
          <a:xfrm>
            <a:off x="682198" y="3550393"/>
            <a:ext cx="509675" cy="269177"/>
          </a:xfrm>
          <a:prstGeom prst="rect">
            <a:avLst/>
          </a:prstGeom>
          <a:no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tangle 26">
            <a:extLst>
              <a:ext uri="{FF2B5EF4-FFF2-40B4-BE49-F238E27FC236}">
                <a16:creationId xmlns:a16="http://schemas.microsoft.com/office/drawing/2014/main" id="{97124113-F4DE-8B83-8BA7-3799C3723FAC}"/>
              </a:ext>
            </a:extLst>
          </p:cNvPr>
          <p:cNvSpPr/>
          <p:nvPr/>
        </p:nvSpPr>
        <p:spPr>
          <a:xfrm>
            <a:off x="699185" y="4129490"/>
            <a:ext cx="509675" cy="269178"/>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tangle 27">
            <a:extLst>
              <a:ext uri="{FF2B5EF4-FFF2-40B4-BE49-F238E27FC236}">
                <a16:creationId xmlns:a16="http://schemas.microsoft.com/office/drawing/2014/main" id="{C35FAE77-6BAB-CACD-53C4-9374A195393C}"/>
              </a:ext>
            </a:extLst>
          </p:cNvPr>
          <p:cNvSpPr/>
          <p:nvPr/>
        </p:nvSpPr>
        <p:spPr>
          <a:xfrm>
            <a:off x="5265382" y="2977731"/>
            <a:ext cx="2884556" cy="1687206"/>
          </a:xfrm>
          <a:prstGeom prst="rect">
            <a:avLst/>
          </a:prstGeom>
          <a:no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tangle 28">
            <a:extLst>
              <a:ext uri="{FF2B5EF4-FFF2-40B4-BE49-F238E27FC236}">
                <a16:creationId xmlns:a16="http://schemas.microsoft.com/office/drawing/2014/main" id="{EDC55A83-3C68-272E-B29A-8B645511A4F8}"/>
              </a:ext>
            </a:extLst>
          </p:cNvPr>
          <p:cNvSpPr/>
          <p:nvPr/>
        </p:nvSpPr>
        <p:spPr>
          <a:xfrm>
            <a:off x="3786306" y="2977731"/>
            <a:ext cx="2198284" cy="169485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tangle 29">
            <a:extLst>
              <a:ext uri="{FF2B5EF4-FFF2-40B4-BE49-F238E27FC236}">
                <a16:creationId xmlns:a16="http://schemas.microsoft.com/office/drawing/2014/main" id="{306852DB-C6FC-6EEC-9743-376080C23BF4}"/>
              </a:ext>
            </a:extLst>
          </p:cNvPr>
          <p:cNvSpPr/>
          <p:nvPr/>
        </p:nvSpPr>
        <p:spPr>
          <a:xfrm>
            <a:off x="597380" y="1087668"/>
            <a:ext cx="2237947" cy="1589013"/>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tangle 30">
            <a:extLst>
              <a:ext uri="{FF2B5EF4-FFF2-40B4-BE49-F238E27FC236}">
                <a16:creationId xmlns:a16="http://schemas.microsoft.com/office/drawing/2014/main" id="{7AF0E163-91D6-FA8F-5793-DBF33C03356F}"/>
              </a:ext>
            </a:extLst>
          </p:cNvPr>
          <p:cNvSpPr/>
          <p:nvPr/>
        </p:nvSpPr>
        <p:spPr>
          <a:xfrm>
            <a:off x="3796923" y="1095962"/>
            <a:ext cx="3055129" cy="1580719"/>
          </a:xfrm>
          <a:prstGeom prst="rect">
            <a:avLst/>
          </a:prstGeom>
          <a:no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60158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6C7D3F3-2F28-6EC8-167E-1039BE8739BD}"/>
              </a:ext>
            </a:extLst>
          </p:cNvPr>
          <p:cNvSpPr>
            <a:spLocks noGrp="1"/>
          </p:cNvSpPr>
          <p:nvPr>
            <p:ph type="ctrTitle" idx="7"/>
          </p:nvPr>
        </p:nvSpPr>
        <p:spPr>
          <a:xfrm>
            <a:off x="618825" y="411675"/>
            <a:ext cx="6377256" cy="577800"/>
          </a:xfrm>
        </p:spPr>
        <p:txBody>
          <a:bodyPr/>
          <a:lstStyle/>
          <a:p>
            <a:r>
              <a:rPr lang="en-US" dirty="0"/>
              <a:t>Analysis of purchases on holidays</a:t>
            </a:r>
            <a:endParaRPr lang="en-AU" dirty="0"/>
          </a:p>
        </p:txBody>
      </p:sp>
      <p:pic>
        <p:nvPicPr>
          <p:cNvPr id="14" name="Picture 13">
            <a:extLst>
              <a:ext uri="{FF2B5EF4-FFF2-40B4-BE49-F238E27FC236}">
                <a16:creationId xmlns:a16="http://schemas.microsoft.com/office/drawing/2014/main" id="{10388462-4300-74B0-9B31-ADFE11D84942}"/>
              </a:ext>
            </a:extLst>
          </p:cNvPr>
          <p:cNvPicPr>
            <a:picLocks noChangeAspect="1"/>
          </p:cNvPicPr>
          <p:nvPr/>
        </p:nvPicPr>
        <p:blipFill>
          <a:blip r:embed="rId2"/>
          <a:stretch>
            <a:fillRect/>
          </a:stretch>
        </p:blipFill>
        <p:spPr>
          <a:xfrm>
            <a:off x="356637" y="2490077"/>
            <a:ext cx="4957930" cy="1616401"/>
          </a:xfrm>
          <a:prstGeom prst="rect">
            <a:avLst/>
          </a:prstGeom>
          <a:ln w="25400" cmpd="sng">
            <a:solidFill>
              <a:srgbClr val="000000">
                <a:alpha val="45000"/>
              </a:srgbClr>
            </a:solidFill>
          </a:ln>
        </p:spPr>
      </p:pic>
      <p:pic>
        <p:nvPicPr>
          <p:cNvPr id="16" name="Picture 15">
            <a:extLst>
              <a:ext uri="{FF2B5EF4-FFF2-40B4-BE49-F238E27FC236}">
                <a16:creationId xmlns:a16="http://schemas.microsoft.com/office/drawing/2014/main" id="{31ECE956-4294-CAF0-EF4D-84040CA07DCF}"/>
              </a:ext>
            </a:extLst>
          </p:cNvPr>
          <p:cNvPicPr>
            <a:picLocks noChangeAspect="1"/>
          </p:cNvPicPr>
          <p:nvPr/>
        </p:nvPicPr>
        <p:blipFill>
          <a:blip r:embed="rId3"/>
          <a:stretch>
            <a:fillRect/>
          </a:stretch>
        </p:blipFill>
        <p:spPr>
          <a:xfrm>
            <a:off x="356637" y="1083956"/>
            <a:ext cx="6600080" cy="1209740"/>
          </a:xfrm>
          <a:prstGeom prst="rect">
            <a:avLst/>
          </a:prstGeom>
        </p:spPr>
      </p:pic>
      <p:sp>
        <p:nvSpPr>
          <p:cNvPr id="17" name="Rectangle 16">
            <a:extLst>
              <a:ext uri="{FF2B5EF4-FFF2-40B4-BE49-F238E27FC236}">
                <a16:creationId xmlns:a16="http://schemas.microsoft.com/office/drawing/2014/main" id="{4DA94B9C-F654-F6B8-538F-9858738110F8}"/>
              </a:ext>
            </a:extLst>
          </p:cNvPr>
          <p:cNvSpPr/>
          <p:nvPr/>
        </p:nvSpPr>
        <p:spPr>
          <a:xfrm>
            <a:off x="472966" y="2736895"/>
            <a:ext cx="662151" cy="359454"/>
          </a:xfrm>
          <a:prstGeom prst="rect">
            <a:avLst/>
          </a:prstGeom>
          <a:no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tangle 17">
            <a:extLst>
              <a:ext uri="{FF2B5EF4-FFF2-40B4-BE49-F238E27FC236}">
                <a16:creationId xmlns:a16="http://schemas.microsoft.com/office/drawing/2014/main" id="{6AA8CD90-8DBF-EB98-04EE-2158A93DC9A0}"/>
              </a:ext>
            </a:extLst>
          </p:cNvPr>
          <p:cNvSpPr/>
          <p:nvPr/>
        </p:nvSpPr>
        <p:spPr>
          <a:xfrm>
            <a:off x="356637" y="1083955"/>
            <a:ext cx="2474850" cy="1209739"/>
          </a:xfrm>
          <a:prstGeom prst="rect">
            <a:avLst/>
          </a:prstGeom>
          <a:no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A96D10A3-4552-0CE6-8385-EEE7686E8010}"/>
              </a:ext>
            </a:extLst>
          </p:cNvPr>
          <p:cNvSpPr/>
          <p:nvPr/>
        </p:nvSpPr>
        <p:spPr>
          <a:xfrm>
            <a:off x="1984689" y="1077923"/>
            <a:ext cx="4972027" cy="1209739"/>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tangle 19">
            <a:extLst>
              <a:ext uri="{FF2B5EF4-FFF2-40B4-BE49-F238E27FC236}">
                <a16:creationId xmlns:a16="http://schemas.microsoft.com/office/drawing/2014/main" id="{94D9225F-7AA6-3A26-350F-8AF462974684}"/>
              </a:ext>
            </a:extLst>
          </p:cNvPr>
          <p:cNvSpPr/>
          <p:nvPr/>
        </p:nvSpPr>
        <p:spPr>
          <a:xfrm>
            <a:off x="2432266" y="3481026"/>
            <a:ext cx="645164" cy="365321"/>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82958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542CB0-464B-DFB0-ADCC-E946CB8122C0}"/>
              </a:ext>
            </a:extLst>
          </p:cNvPr>
          <p:cNvSpPr>
            <a:spLocks noGrp="1"/>
          </p:cNvSpPr>
          <p:nvPr>
            <p:ph type="ctrTitle" idx="7"/>
          </p:nvPr>
        </p:nvSpPr>
        <p:spPr>
          <a:xfrm>
            <a:off x="618824" y="411675"/>
            <a:ext cx="7134525" cy="577800"/>
          </a:xfrm>
        </p:spPr>
        <p:txBody>
          <a:bodyPr/>
          <a:lstStyle/>
          <a:p>
            <a:r>
              <a:rPr lang="en-US" dirty="0"/>
              <a:t>Prepare data for input into FP-Growth</a:t>
            </a:r>
            <a:endParaRPr lang="de-DE" dirty="0"/>
          </a:p>
        </p:txBody>
      </p:sp>
      <p:grpSp>
        <p:nvGrpSpPr>
          <p:cNvPr id="18" name="Group 17">
            <a:extLst>
              <a:ext uri="{FF2B5EF4-FFF2-40B4-BE49-F238E27FC236}">
                <a16:creationId xmlns:a16="http://schemas.microsoft.com/office/drawing/2014/main" id="{4F7F514B-757F-7228-1D51-2AFCF0CE7A75}"/>
              </a:ext>
            </a:extLst>
          </p:cNvPr>
          <p:cNvGrpSpPr/>
          <p:nvPr/>
        </p:nvGrpSpPr>
        <p:grpSpPr>
          <a:xfrm>
            <a:off x="289414" y="1767253"/>
            <a:ext cx="2418019" cy="1455624"/>
            <a:chOff x="116526" y="1955300"/>
            <a:chExt cx="2418019" cy="1455624"/>
          </a:xfrm>
        </p:grpSpPr>
        <p:pic>
          <p:nvPicPr>
            <p:cNvPr id="14" name="Picture 13">
              <a:extLst>
                <a:ext uri="{FF2B5EF4-FFF2-40B4-BE49-F238E27FC236}">
                  <a16:creationId xmlns:a16="http://schemas.microsoft.com/office/drawing/2014/main" id="{DFE903AE-2A80-419E-D011-C30C0E031D09}"/>
                </a:ext>
              </a:extLst>
            </p:cNvPr>
            <p:cNvPicPr>
              <a:picLocks noChangeAspect="1"/>
            </p:cNvPicPr>
            <p:nvPr/>
          </p:nvPicPr>
          <p:blipFill>
            <a:blip r:embed="rId2"/>
            <a:stretch>
              <a:fillRect/>
            </a:stretch>
          </p:blipFill>
          <p:spPr>
            <a:xfrm>
              <a:off x="116526" y="1955300"/>
              <a:ext cx="2418019" cy="1455624"/>
            </a:xfrm>
            <a:prstGeom prst="rect">
              <a:avLst/>
            </a:prstGeom>
            <a:ln w="25400" cmpd="sng">
              <a:solidFill>
                <a:srgbClr val="000000">
                  <a:alpha val="45000"/>
                </a:srgbClr>
              </a:solidFill>
            </a:ln>
          </p:spPr>
        </p:pic>
        <p:sp>
          <p:nvSpPr>
            <p:cNvPr id="15" name="Rectangle 14">
              <a:extLst>
                <a:ext uri="{FF2B5EF4-FFF2-40B4-BE49-F238E27FC236}">
                  <a16:creationId xmlns:a16="http://schemas.microsoft.com/office/drawing/2014/main" id="{7BB3DD75-096A-739D-D587-CC675439FF73}"/>
                </a:ext>
              </a:extLst>
            </p:cNvPr>
            <p:cNvSpPr/>
            <p:nvPr/>
          </p:nvSpPr>
          <p:spPr>
            <a:xfrm>
              <a:off x="123103" y="2341635"/>
              <a:ext cx="582641" cy="352469"/>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24" name="Group 23">
            <a:extLst>
              <a:ext uri="{FF2B5EF4-FFF2-40B4-BE49-F238E27FC236}">
                <a16:creationId xmlns:a16="http://schemas.microsoft.com/office/drawing/2014/main" id="{1154B4F7-15C8-951C-054D-38C6294443CA}"/>
              </a:ext>
            </a:extLst>
          </p:cNvPr>
          <p:cNvGrpSpPr/>
          <p:nvPr/>
        </p:nvGrpSpPr>
        <p:grpSpPr>
          <a:xfrm>
            <a:off x="3151048" y="1820155"/>
            <a:ext cx="3820059" cy="1133633"/>
            <a:chOff x="4572000" y="1203754"/>
            <a:chExt cx="3820059" cy="1133633"/>
          </a:xfrm>
        </p:grpSpPr>
        <p:pic>
          <p:nvPicPr>
            <p:cNvPr id="17" name="Picture 16">
              <a:extLst>
                <a:ext uri="{FF2B5EF4-FFF2-40B4-BE49-F238E27FC236}">
                  <a16:creationId xmlns:a16="http://schemas.microsoft.com/office/drawing/2014/main" id="{03BA1838-5933-9F23-2637-EE2120DE5118}"/>
                </a:ext>
              </a:extLst>
            </p:cNvPr>
            <p:cNvPicPr>
              <a:picLocks noChangeAspect="1"/>
            </p:cNvPicPr>
            <p:nvPr/>
          </p:nvPicPr>
          <p:blipFill>
            <a:blip r:embed="rId3"/>
            <a:stretch>
              <a:fillRect/>
            </a:stretch>
          </p:blipFill>
          <p:spPr>
            <a:xfrm>
              <a:off x="4572000" y="1203754"/>
              <a:ext cx="3820058" cy="1133633"/>
            </a:xfrm>
            <a:prstGeom prst="rect">
              <a:avLst/>
            </a:prstGeom>
            <a:ln w="25400" cmpd="sng">
              <a:solidFill>
                <a:srgbClr val="000000">
                  <a:alpha val="45000"/>
                </a:srgbClr>
              </a:solidFill>
            </a:ln>
          </p:spPr>
        </p:pic>
        <p:sp>
          <p:nvSpPr>
            <p:cNvPr id="21" name="Rectangle 20">
              <a:extLst>
                <a:ext uri="{FF2B5EF4-FFF2-40B4-BE49-F238E27FC236}">
                  <a16:creationId xmlns:a16="http://schemas.microsoft.com/office/drawing/2014/main" id="{1012C80C-CC64-F647-963C-CCE991E305E8}"/>
                </a:ext>
              </a:extLst>
            </p:cNvPr>
            <p:cNvSpPr/>
            <p:nvPr/>
          </p:nvSpPr>
          <p:spPr>
            <a:xfrm>
              <a:off x="4572001" y="1791979"/>
              <a:ext cx="3820058" cy="25775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23" name="Picture 22">
            <a:extLst>
              <a:ext uri="{FF2B5EF4-FFF2-40B4-BE49-F238E27FC236}">
                <a16:creationId xmlns:a16="http://schemas.microsoft.com/office/drawing/2014/main" id="{CFA0017F-6668-BDEE-6005-D37122D5243D}"/>
              </a:ext>
            </a:extLst>
          </p:cNvPr>
          <p:cNvPicPr>
            <a:picLocks noChangeAspect="1"/>
          </p:cNvPicPr>
          <p:nvPr/>
        </p:nvPicPr>
        <p:blipFill rotWithShape="1">
          <a:blip r:embed="rId4"/>
          <a:srcRect t="43408"/>
          <a:stretch/>
        </p:blipFill>
        <p:spPr>
          <a:xfrm>
            <a:off x="289414" y="1058985"/>
            <a:ext cx="4135301" cy="577800"/>
          </a:xfrm>
          <a:prstGeom prst="rect">
            <a:avLst/>
          </a:prstGeom>
          <a:ln w="25400" cmpd="sng">
            <a:solidFill>
              <a:srgbClr val="000000">
                <a:alpha val="45000"/>
              </a:srgbClr>
            </a:solidFill>
          </a:ln>
        </p:spPr>
      </p:pic>
      <p:pic>
        <p:nvPicPr>
          <p:cNvPr id="26" name="Picture 25">
            <a:extLst>
              <a:ext uri="{FF2B5EF4-FFF2-40B4-BE49-F238E27FC236}">
                <a16:creationId xmlns:a16="http://schemas.microsoft.com/office/drawing/2014/main" id="{8E611E63-412E-AABB-0C58-86F29E5462A6}"/>
              </a:ext>
            </a:extLst>
          </p:cNvPr>
          <p:cNvPicPr>
            <a:picLocks noChangeAspect="1"/>
          </p:cNvPicPr>
          <p:nvPr/>
        </p:nvPicPr>
        <p:blipFill>
          <a:blip r:embed="rId5"/>
          <a:stretch>
            <a:fillRect/>
          </a:stretch>
        </p:blipFill>
        <p:spPr>
          <a:xfrm>
            <a:off x="1098572" y="3514582"/>
            <a:ext cx="5872535" cy="851517"/>
          </a:xfrm>
          <a:prstGeom prst="rect">
            <a:avLst/>
          </a:prstGeom>
          <a:ln w="25400" cmpd="sng">
            <a:solidFill>
              <a:srgbClr val="000000">
                <a:alpha val="45000"/>
              </a:srgbClr>
            </a:solidFill>
          </a:ln>
        </p:spPr>
      </p:pic>
    </p:spTree>
    <p:extLst>
      <p:ext uri="{BB962C8B-B14F-4D97-AF65-F5344CB8AC3E}">
        <p14:creationId xmlns:p14="http://schemas.microsoft.com/office/powerpoint/2010/main" val="33834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1705D39-93D2-74E6-0928-C6E4D85AFB48}"/>
              </a:ext>
            </a:extLst>
          </p:cNvPr>
          <p:cNvSpPr>
            <a:spLocks noGrp="1"/>
          </p:cNvSpPr>
          <p:nvPr>
            <p:ph type="ctrTitle" idx="7"/>
          </p:nvPr>
        </p:nvSpPr>
        <p:spPr/>
        <p:txBody>
          <a:bodyPr/>
          <a:lstStyle/>
          <a:p>
            <a:r>
              <a:rPr lang="en-AU" dirty="0"/>
              <a:t>Analyse the categories</a:t>
            </a:r>
          </a:p>
        </p:txBody>
      </p:sp>
      <p:pic>
        <p:nvPicPr>
          <p:cNvPr id="14" name="Picture 13">
            <a:extLst>
              <a:ext uri="{FF2B5EF4-FFF2-40B4-BE49-F238E27FC236}">
                <a16:creationId xmlns:a16="http://schemas.microsoft.com/office/drawing/2014/main" id="{84F634E4-9982-44F8-AE64-558E5276E148}"/>
              </a:ext>
            </a:extLst>
          </p:cNvPr>
          <p:cNvPicPr>
            <a:picLocks noChangeAspect="1"/>
          </p:cNvPicPr>
          <p:nvPr/>
        </p:nvPicPr>
        <p:blipFill>
          <a:blip r:embed="rId2"/>
          <a:stretch>
            <a:fillRect/>
          </a:stretch>
        </p:blipFill>
        <p:spPr>
          <a:xfrm>
            <a:off x="739499" y="2965450"/>
            <a:ext cx="7621064" cy="1152686"/>
          </a:xfrm>
          <a:prstGeom prst="rect">
            <a:avLst/>
          </a:prstGeom>
          <a:ln w="25400" cmpd="sng">
            <a:solidFill>
              <a:srgbClr val="000000">
                <a:alpha val="45000"/>
              </a:srgbClr>
            </a:solidFill>
          </a:ln>
        </p:spPr>
      </p:pic>
      <p:pic>
        <p:nvPicPr>
          <p:cNvPr id="15" name="Picture 14">
            <a:extLst>
              <a:ext uri="{FF2B5EF4-FFF2-40B4-BE49-F238E27FC236}">
                <a16:creationId xmlns:a16="http://schemas.microsoft.com/office/drawing/2014/main" id="{33BF940F-9E1E-C722-4456-08BB2D50B4E4}"/>
              </a:ext>
            </a:extLst>
          </p:cNvPr>
          <p:cNvPicPr>
            <a:picLocks noChangeAspect="1"/>
          </p:cNvPicPr>
          <p:nvPr/>
        </p:nvPicPr>
        <p:blipFill>
          <a:blip r:embed="rId3"/>
          <a:stretch>
            <a:fillRect/>
          </a:stretch>
        </p:blipFill>
        <p:spPr>
          <a:xfrm>
            <a:off x="761468" y="1336532"/>
            <a:ext cx="7599095" cy="1101868"/>
          </a:xfrm>
          <a:prstGeom prst="rect">
            <a:avLst/>
          </a:prstGeom>
          <a:ln w="25400" cmpd="sng">
            <a:solidFill>
              <a:srgbClr val="000000">
                <a:alpha val="45000"/>
              </a:srgbClr>
            </a:solidFill>
          </a:ln>
        </p:spPr>
      </p:pic>
    </p:spTree>
    <p:extLst>
      <p:ext uri="{BB962C8B-B14F-4D97-AF65-F5344CB8AC3E}">
        <p14:creationId xmlns:p14="http://schemas.microsoft.com/office/powerpoint/2010/main" val="1349952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132BED-6D0C-5647-D9CD-8633BECC0B4D}"/>
              </a:ext>
            </a:extLst>
          </p:cNvPr>
          <p:cNvSpPr>
            <a:spLocks noGrp="1"/>
          </p:cNvSpPr>
          <p:nvPr>
            <p:ph type="ctrTitle" idx="7"/>
          </p:nvPr>
        </p:nvSpPr>
        <p:spPr>
          <a:xfrm>
            <a:off x="618824" y="411675"/>
            <a:ext cx="7610776" cy="577800"/>
          </a:xfrm>
        </p:spPr>
        <p:txBody>
          <a:bodyPr/>
          <a:lstStyle/>
          <a:p>
            <a:r>
              <a:rPr lang="en-US" dirty="0"/>
              <a:t>What do people like to combine with hot drinks?</a:t>
            </a:r>
            <a:endParaRPr lang="en-AU" dirty="0"/>
          </a:p>
        </p:txBody>
      </p:sp>
      <p:pic>
        <p:nvPicPr>
          <p:cNvPr id="14" name="Picture 13">
            <a:extLst>
              <a:ext uri="{FF2B5EF4-FFF2-40B4-BE49-F238E27FC236}">
                <a16:creationId xmlns:a16="http://schemas.microsoft.com/office/drawing/2014/main" id="{CC4264D1-2538-4F15-03A4-126DB8E24451}"/>
              </a:ext>
            </a:extLst>
          </p:cNvPr>
          <p:cNvPicPr>
            <a:picLocks noChangeAspect="1"/>
          </p:cNvPicPr>
          <p:nvPr/>
        </p:nvPicPr>
        <p:blipFill>
          <a:blip r:embed="rId2"/>
          <a:stretch>
            <a:fillRect/>
          </a:stretch>
        </p:blipFill>
        <p:spPr>
          <a:xfrm>
            <a:off x="1116140" y="2424052"/>
            <a:ext cx="1219370" cy="866896"/>
          </a:xfrm>
          <a:prstGeom prst="rect">
            <a:avLst/>
          </a:prstGeom>
          <a:ln w="25400" cmpd="sng">
            <a:solidFill>
              <a:srgbClr val="000000">
                <a:alpha val="45000"/>
              </a:srgbClr>
            </a:solidFill>
          </a:ln>
        </p:spPr>
      </p:pic>
      <p:pic>
        <p:nvPicPr>
          <p:cNvPr id="16" name="Picture 15">
            <a:extLst>
              <a:ext uri="{FF2B5EF4-FFF2-40B4-BE49-F238E27FC236}">
                <a16:creationId xmlns:a16="http://schemas.microsoft.com/office/drawing/2014/main" id="{E557D034-CCB4-1ED1-FA7B-CFD41F69A054}"/>
              </a:ext>
            </a:extLst>
          </p:cNvPr>
          <p:cNvPicPr>
            <a:picLocks noChangeAspect="1"/>
          </p:cNvPicPr>
          <p:nvPr/>
        </p:nvPicPr>
        <p:blipFill>
          <a:blip r:embed="rId3"/>
          <a:stretch>
            <a:fillRect/>
          </a:stretch>
        </p:blipFill>
        <p:spPr>
          <a:xfrm>
            <a:off x="2514201" y="2404063"/>
            <a:ext cx="3778649" cy="906875"/>
          </a:xfrm>
          <a:prstGeom prst="rect">
            <a:avLst/>
          </a:prstGeom>
          <a:ln w="25400" cmpd="sng">
            <a:solidFill>
              <a:srgbClr val="000000">
                <a:alpha val="45000"/>
              </a:srgbClr>
            </a:solidFill>
          </a:ln>
        </p:spPr>
      </p:pic>
      <p:pic>
        <p:nvPicPr>
          <p:cNvPr id="17" name="Picture 16">
            <a:extLst>
              <a:ext uri="{FF2B5EF4-FFF2-40B4-BE49-F238E27FC236}">
                <a16:creationId xmlns:a16="http://schemas.microsoft.com/office/drawing/2014/main" id="{E975056C-3FB0-A1B7-7EDA-50B89887745D}"/>
              </a:ext>
            </a:extLst>
          </p:cNvPr>
          <p:cNvPicPr>
            <a:picLocks noChangeAspect="1"/>
          </p:cNvPicPr>
          <p:nvPr/>
        </p:nvPicPr>
        <p:blipFill>
          <a:blip r:embed="rId4"/>
          <a:stretch>
            <a:fillRect/>
          </a:stretch>
        </p:blipFill>
        <p:spPr>
          <a:xfrm>
            <a:off x="187025" y="1217511"/>
            <a:ext cx="6740825" cy="977419"/>
          </a:xfrm>
          <a:prstGeom prst="rect">
            <a:avLst/>
          </a:prstGeom>
          <a:ln w="25400" cmpd="sng">
            <a:solidFill>
              <a:srgbClr val="000000">
                <a:alpha val="45000"/>
              </a:srgbClr>
            </a:solidFill>
          </a:ln>
        </p:spPr>
      </p:pic>
      <p:pic>
        <p:nvPicPr>
          <p:cNvPr id="19" name="Picture 18">
            <a:extLst>
              <a:ext uri="{FF2B5EF4-FFF2-40B4-BE49-F238E27FC236}">
                <a16:creationId xmlns:a16="http://schemas.microsoft.com/office/drawing/2014/main" id="{C2FA7461-A2C9-FE23-9FAF-BBFE837F7EDB}"/>
              </a:ext>
            </a:extLst>
          </p:cNvPr>
          <p:cNvPicPr>
            <a:picLocks noChangeAspect="1"/>
          </p:cNvPicPr>
          <p:nvPr/>
        </p:nvPicPr>
        <p:blipFill>
          <a:blip r:embed="rId5"/>
          <a:stretch>
            <a:fillRect/>
          </a:stretch>
        </p:blipFill>
        <p:spPr>
          <a:xfrm>
            <a:off x="146004" y="3455340"/>
            <a:ext cx="6864396" cy="992855"/>
          </a:xfrm>
          <a:prstGeom prst="rect">
            <a:avLst/>
          </a:prstGeom>
          <a:ln w="25400" cmpd="sng">
            <a:solidFill>
              <a:srgbClr val="000000">
                <a:alpha val="45000"/>
              </a:srgbClr>
            </a:solidFill>
          </a:ln>
        </p:spPr>
      </p:pic>
      <p:sp>
        <p:nvSpPr>
          <p:cNvPr id="20" name="Rectangle 19">
            <a:extLst>
              <a:ext uri="{FF2B5EF4-FFF2-40B4-BE49-F238E27FC236}">
                <a16:creationId xmlns:a16="http://schemas.microsoft.com/office/drawing/2014/main" id="{37D39E0E-9B3E-8337-1015-844C3B4662AA}"/>
              </a:ext>
            </a:extLst>
          </p:cNvPr>
          <p:cNvSpPr/>
          <p:nvPr/>
        </p:nvSpPr>
        <p:spPr>
          <a:xfrm>
            <a:off x="1855401" y="4191539"/>
            <a:ext cx="868750" cy="25775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tangle 20">
            <a:extLst>
              <a:ext uri="{FF2B5EF4-FFF2-40B4-BE49-F238E27FC236}">
                <a16:creationId xmlns:a16="http://schemas.microsoft.com/office/drawing/2014/main" id="{0AE36D5F-775D-F40C-03F5-EED9AAF5F053}"/>
              </a:ext>
            </a:extLst>
          </p:cNvPr>
          <p:cNvSpPr/>
          <p:nvPr/>
        </p:nvSpPr>
        <p:spPr>
          <a:xfrm>
            <a:off x="1876982" y="1965375"/>
            <a:ext cx="847170" cy="23364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2">
            <a:extLst>
              <a:ext uri="{FF2B5EF4-FFF2-40B4-BE49-F238E27FC236}">
                <a16:creationId xmlns:a16="http://schemas.microsoft.com/office/drawing/2014/main" id="{78AF0470-27A7-4DAA-E4D3-B34F49143307}"/>
              </a:ext>
            </a:extLst>
          </p:cNvPr>
          <p:cNvPicPr>
            <a:picLocks noChangeAspect="1"/>
          </p:cNvPicPr>
          <p:nvPr/>
        </p:nvPicPr>
        <p:blipFill>
          <a:blip r:embed="rId6"/>
          <a:stretch>
            <a:fillRect/>
          </a:stretch>
        </p:blipFill>
        <p:spPr>
          <a:xfrm>
            <a:off x="7102256" y="1513027"/>
            <a:ext cx="1895740" cy="2438740"/>
          </a:xfrm>
          <a:prstGeom prst="rect">
            <a:avLst/>
          </a:prstGeom>
          <a:ln w="25400" cmpd="sng">
            <a:solidFill>
              <a:srgbClr val="000000">
                <a:alpha val="45000"/>
              </a:srgbClr>
            </a:solidFill>
          </a:ln>
        </p:spPr>
      </p:pic>
    </p:spTree>
    <p:extLst>
      <p:ext uri="{BB962C8B-B14F-4D97-AF65-F5344CB8AC3E}">
        <p14:creationId xmlns:p14="http://schemas.microsoft.com/office/powerpoint/2010/main" val="222503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4070013" y="3396800"/>
            <a:ext cx="1353755"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Preparation</a:t>
            </a:r>
            <a:endParaRPr dirty="0">
              <a:solidFill>
                <a:schemeClr val="tx1"/>
              </a:solidFill>
            </a:endParaRPr>
          </a:p>
        </p:txBody>
      </p:sp>
      <p:sp>
        <p:nvSpPr>
          <p:cNvPr id="473" name="Google Shape;473;p27"/>
          <p:cNvSpPr txBox="1">
            <a:spLocks noGrp="1"/>
          </p:cNvSpPr>
          <p:nvPr>
            <p:ph type="ctrTitle" idx="4"/>
          </p:nvPr>
        </p:nvSpPr>
        <p:spPr>
          <a:xfrm>
            <a:off x="2508361" y="3396800"/>
            <a:ext cx="146736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Exploration</a:t>
            </a:r>
            <a:endParaRPr dirty="0">
              <a:solidFill>
                <a:schemeClr val="tx1"/>
              </a:solidFill>
            </a:endParaRPr>
          </a:p>
        </p:txBody>
      </p:sp>
      <p:sp>
        <p:nvSpPr>
          <p:cNvPr id="474" name="Google Shape;474;p27"/>
          <p:cNvSpPr txBox="1">
            <a:spLocks noGrp="1"/>
          </p:cNvSpPr>
          <p:nvPr>
            <p:ph type="ctrTitle"/>
          </p:nvPr>
        </p:nvSpPr>
        <p:spPr>
          <a:xfrm>
            <a:off x="956600" y="3396800"/>
            <a:ext cx="127584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Domain Exploration</a:t>
            </a:r>
            <a:endParaRPr dirty="0">
              <a:solidFill>
                <a:schemeClr val="tx1"/>
              </a:solidFill>
            </a:endParaRPr>
          </a:p>
        </p:txBody>
      </p:sp>
      <p:sp>
        <p:nvSpPr>
          <p:cNvPr id="476" name="Google Shape;476;p27"/>
          <p:cNvSpPr txBox="1">
            <a:spLocks noGrp="1"/>
          </p:cNvSpPr>
          <p:nvPr>
            <p:ph type="title" idx="3"/>
          </p:nvPr>
        </p:nvSpPr>
        <p:spPr>
          <a:xfrm>
            <a:off x="956600"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01</a:t>
            </a:r>
            <a:endParaRPr sz="2800" dirty="0">
              <a:solidFill>
                <a:schemeClr val="tx1"/>
              </a:solidFill>
            </a:endParaRPr>
          </a:p>
        </p:txBody>
      </p:sp>
      <p:sp>
        <p:nvSpPr>
          <p:cNvPr id="478" name="Google Shape;478;p27"/>
          <p:cNvSpPr txBox="1">
            <a:spLocks noGrp="1"/>
          </p:cNvSpPr>
          <p:nvPr>
            <p:ph type="title" idx="6"/>
          </p:nvPr>
        </p:nvSpPr>
        <p:spPr>
          <a:xfrm>
            <a:off x="2508353"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02</a:t>
            </a:r>
            <a:endParaRPr sz="2800" dirty="0">
              <a:solidFill>
                <a:schemeClr val="tx1"/>
              </a:solidFill>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0" name="Google Shape;480;p27"/>
          <p:cNvSpPr txBox="1">
            <a:spLocks noGrp="1"/>
          </p:cNvSpPr>
          <p:nvPr>
            <p:ph type="title" idx="9"/>
          </p:nvPr>
        </p:nvSpPr>
        <p:spPr>
          <a:xfrm>
            <a:off x="4069422"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tx1"/>
                </a:solidFill>
              </a:rPr>
              <a:t>03</a:t>
            </a:r>
            <a:endParaRPr sz="2800">
              <a:solidFill>
                <a:schemeClr val="tx1"/>
              </a:solidFill>
            </a:endParaRPr>
          </a:p>
        </p:txBody>
      </p:sp>
      <p:sp>
        <p:nvSpPr>
          <p:cNvPr id="481" name="Google Shape;481;p27"/>
          <p:cNvSpPr/>
          <p:nvPr/>
        </p:nvSpPr>
        <p:spPr>
          <a:xfrm>
            <a:off x="956600"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508353" y="1562750"/>
            <a:ext cx="488467" cy="488467"/>
          </a:xfrm>
          <a:prstGeom prst="rect">
            <a:avLst/>
          </a:prstGeom>
          <a:solidFill>
            <a:srgbClr val="1A5E8F"/>
          </a:solidFill>
          <a:ln>
            <a:solidFill>
              <a:srgbClr val="1A5E8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069422"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rot="10800000" flipV="1">
            <a:off x="956600"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85" name="Google Shape;485;p27"/>
          <p:cNvCxnSpPr>
            <a:stCxn id="482" idx="1"/>
            <a:endCxn id="478" idx="1"/>
          </p:cNvCxnSpPr>
          <p:nvPr/>
        </p:nvCxnSpPr>
        <p:spPr>
          <a:xfrm rot="10800000" flipV="1">
            <a:off x="2508353"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86" name="Google Shape;486;p27"/>
          <p:cNvCxnSpPr>
            <a:stCxn id="483" idx="1"/>
            <a:endCxn id="480" idx="1"/>
          </p:cNvCxnSpPr>
          <p:nvPr/>
        </p:nvCxnSpPr>
        <p:spPr>
          <a:xfrm rot="10800000" flipV="1">
            <a:off x="4069422"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487" name="Google Shape;487;p27"/>
          <p:cNvSpPr/>
          <p:nvPr/>
        </p:nvSpPr>
        <p:spPr>
          <a:xfrm>
            <a:off x="2276001" y="132471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893527"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88;p27">
            <a:extLst>
              <a:ext uri="{FF2B5EF4-FFF2-40B4-BE49-F238E27FC236}">
                <a16:creationId xmlns:a16="http://schemas.microsoft.com/office/drawing/2014/main" id="{EBA8C089-AC1B-25AA-A100-B8911705A46D}"/>
              </a:ext>
            </a:extLst>
          </p:cNvPr>
          <p:cNvSpPr/>
          <p:nvPr/>
        </p:nvSpPr>
        <p:spPr>
          <a:xfrm>
            <a:off x="8370638"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73;p27">
            <a:extLst>
              <a:ext uri="{FF2B5EF4-FFF2-40B4-BE49-F238E27FC236}">
                <a16:creationId xmlns:a16="http://schemas.microsoft.com/office/drawing/2014/main" id="{15E323BF-F05A-D1F9-AEBD-1ED6F41F0262}"/>
              </a:ext>
            </a:extLst>
          </p:cNvPr>
          <p:cNvSpPr txBox="1">
            <a:spLocks/>
          </p:cNvSpPr>
          <p:nvPr/>
        </p:nvSpPr>
        <p:spPr>
          <a:xfrm>
            <a:off x="5718772" y="3396800"/>
            <a:ext cx="1467366"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a:solidFill>
                  <a:schemeClr val="bg1"/>
                </a:solidFill>
              </a:rPr>
              <a:t>Modeling</a:t>
            </a:r>
          </a:p>
          <a:p>
            <a:endParaRPr lang="de-DE" dirty="0">
              <a:solidFill>
                <a:schemeClr val="bg1"/>
              </a:solidFill>
            </a:endParaRPr>
          </a:p>
        </p:txBody>
      </p:sp>
      <p:sp>
        <p:nvSpPr>
          <p:cNvPr id="453" name="Google Shape;478;p27">
            <a:extLst>
              <a:ext uri="{FF2B5EF4-FFF2-40B4-BE49-F238E27FC236}">
                <a16:creationId xmlns:a16="http://schemas.microsoft.com/office/drawing/2014/main" id="{48F4232B-2D34-9A14-CEB7-DAEACC7D4F8D}"/>
              </a:ext>
            </a:extLst>
          </p:cNvPr>
          <p:cNvSpPr txBox="1">
            <a:spLocks/>
          </p:cNvSpPr>
          <p:nvPr/>
        </p:nvSpPr>
        <p:spPr>
          <a:xfrm>
            <a:off x="5718764"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rgbClr val="5EFFFD"/>
                </a:solidFill>
              </a:rPr>
              <a:t>04</a:t>
            </a:r>
          </a:p>
        </p:txBody>
      </p:sp>
      <p:sp>
        <p:nvSpPr>
          <p:cNvPr id="455" name="Google Shape;482;p27">
            <a:extLst>
              <a:ext uri="{FF2B5EF4-FFF2-40B4-BE49-F238E27FC236}">
                <a16:creationId xmlns:a16="http://schemas.microsoft.com/office/drawing/2014/main" id="{BBDE6D9F-7045-F6DA-C19E-1B89D21122F6}"/>
              </a:ext>
            </a:extLst>
          </p:cNvPr>
          <p:cNvSpPr/>
          <p:nvPr/>
        </p:nvSpPr>
        <p:spPr>
          <a:xfrm>
            <a:off x="5718764" y="1562750"/>
            <a:ext cx="488467" cy="488467"/>
          </a:xfrm>
          <a:prstGeom prst="rect">
            <a:avLst/>
          </a:prstGeom>
          <a:solidFill>
            <a:srgbClr val="5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51" name="Google Shape;471;p27">
            <a:extLst>
              <a:ext uri="{FF2B5EF4-FFF2-40B4-BE49-F238E27FC236}">
                <a16:creationId xmlns:a16="http://schemas.microsoft.com/office/drawing/2014/main" id="{FDF4AC89-628C-A076-F4E8-EA8362CBBAE9}"/>
              </a:ext>
            </a:extLst>
          </p:cNvPr>
          <p:cNvSpPr txBox="1">
            <a:spLocks/>
          </p:cNvSpPr>
          <p:nvPr/>
        </p:nvSpPr>
        <p:spPr>
          <a:xfrm>
            <a:off x="7280424" y="3396800"/>
            <a:ext cx="1353755"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tx1"/>
                </a:solidFill>
              </a:rPr>
              <a:t>Results</a:t>
            </a:r>
            <a:endParaRPr lang="de-DE" dirty="0">
              <a:solidFill>
                <a:schemeClr val="tx1"/>
              </a:solidFill>
            </a:endParaRPr>
          </a:p>
          <a:p>
            <a:endParaRPr lang="de-DE" dirty="0">
              <a:solidFill>
                <a:schemeClr val="tx1"/>
              </a:solidFill>
            </a:endParaRPr>
          </a:p>
        </p:txBody>
      </p:sp>
      <p:sp>
        <p:nvSpPr>
          <p:cNvPr id="454" name="Google Shape;480;p27">
            <a:extLst>
              <a:ext uri="{FF2B5EF4-FFF2-40B4-BE49-F238E27FC236}">
                <a16:creationId xmlns:a16="http://schemas.microsoft.com/office/drawing/2014/main" id="{4D333092-8AC3-3290-068D-9BDE6973BAC6}"/>
              </a:ext>
            </a:extLst>
          </p:cNvPr>
          <p:cNvSpPr txBox="1">
            <a:spLocks/>
          </p:cNvSpPr>
          <p:nvPr/>
        </p:nvSpPr>
        <p:spPr>
          <a:xfrm>
            <a:off x="7279833"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05</a:t>
            </a:r>
          </a:p>
        </p:txBody>
      </p:sp>
      <p:sp>
        <p:nvSpPr>
          <p:cNvPr id="456" name="Google Shape;483;p27">
            <a:extLst>
              <a:ext uri="{FF2B5EF4-FFF2-40B4-BE49-F238E27FC236}">
                <a16:creationId xmlns:a16="http://schemas.microsoft.com/office/drawing/2014/main" id="{C6E49EB7-BB4C-67AF-6010-952779CDECB0}"/>
              </a:ext>
            </a:extLst>
          </p:cNvPr>
          <p:cNvSpPr/>
          <p:nvPr/>
        </p:nvSpPr>
        <p:spPr>
          <a:xfrm>
            <a:off x="7279833"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cxnSp>
        <p:nvCxnSpPr>
          <p:cNvPr id="458" name="Google Shape;486;p27">
            <a:extLst>
              <a:ext uri="{FF2B5EF4-FFF2-40B4-BE49-F238E27FC236}">
                <a16:creationId xmlns:a16="http://schemas.microsoft.com/office/drawing/2014/main" id="{4ECB5361-D1E5-A40E-6FC0-A1AC57D4413E}"/>
              </a:ext>
            </a:extLst>
          </p:cNvPr>
          <p:cNvCxnSpPr>
            <a:stCxn id="456" idx="1"/>
            <a:endCxn id="454" idx="1"/>
          </p:cNvCxnSpPr>
          <p:nvPr/>
        </p:nvCxnSpPr>
        <p:spPr>
          <a:xfrm rot="10800000" flipV="1">
            <a:off x="7279833"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504" name="Gleichschenkliges Dreieck 503">
            <a:extLst>
              <a:ext uri="{FF2B5EF4-FFF2-40B4-BE49-F238E27FC236}">
                <a16:creationId xmlns:a16="http://schemas.microsoft.com/office/drawing/2014/main" id="{BB1F5D0C-5ECA-AD20-0E9B-077D072A4B59}"/>
              </a:ext>
            </a:extLst>
          </p:cNvPr>
          <p:cNvSpPr/>
          <p:nvPr/>
        </p:nvSpPr>
        <p:spPr>
          <a:xfrm flipV="1">
            <a:off x="747713" y="3951984"/>
            <a:ext cx="7226077" cy="232379"/>
          </a:xfrm>
          <a:prstGeom prst="triangle">
            <a:avLst>
              <a:gd name="adj" fmla="val 48814"/>
            </a:avLst>
          </a:prstGeom>
          <a:solidFill>
            <a:srgbClr val="1A5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11" name="Gruppieren 510">
            <a:extLst>
              <a:ext uri="{FF2B5EF4-FFF2-40B4-BE49-F238E27FC236}">
                <a16:creationId xmlns:a16="http://schemas.microsoft.com/office/drawing/2014/main" id="{118E7DB3-F484-4091-617D-BAD413F50AB6}"/>
              </a:ext>
            </a:extLst>
          </p:cNvPr>
          <p:cNvGrpSpPr/>
          <p:nvPr/>
        </p:nvGrpSpPr>
        <p:grpSpPr>
          <a:xfrm>
            <a:off x="3550507" y="4324955"/>
            <a:ext cx="1861985" cy="416474"/>
            <a:chOff x="3684657" y="4287028"/>
            <a:chExt cx="1861985" cy="416474"/>
          </a:xfrm>
        </p:grpSpPr>
        <p:sp>
          <p:nvSpPr>
            <p:cNvPr id="507" name="Google Shape;471;p27">
              <a:extLst>
                <a:ext uri="{FF2B5EF4-FFF2-40B4-BE49-F238E27FC236}">
                  <a16:creationId xmlns:a16="http://schemas.microsoft.com/office/drawing/2014/main" id="{8019139D-A88D-14DE-7B32-8FFCAADA5892}"/>
                </a:ext>
              </a:extLst>
            </p:cNvPr>
            <p:cNvSpPr txBox="1">
              <a:spLocks/>
            </p:cNvSpPr>
            <p:nvPr/>
          </p:nvSpPr>
          <p:spPr>
            <a:xfrm>
              <a:off x="4192887" y="4287028"/>
              <a:ext cx="1353755" cy="4164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tx1"/>
                  </a:solidFill>
                </a:rPr>
                <a:t>Reflection</a:t>
              </a:r>
              <a:endParaRPr lang="de-DE" dirty="0">
                <a:solidFill>
                  <a:schemeClr val="tx1"/>
                </a:solidFill>
              </a:endParaRPr>
            </a:p>
          </p:txBody>
        </p:sp>
        <p:sp>
          <p:nvSpPr>
            <p:cNvPr id="508" name="Google Shape;480;p27">
              <a:extLst>
                <a:ext uri="{FF2B5EF4-FFF2-40B4-BE49-F238E27FC236}">
                  <a16:creationId xmlns:a16="http://schemas.microsoft.com/office/drawing/2014/main" id="{FA7CF0B1-5E39-E725-2349-9ED59692D3EE}"/>
                </a:ext>
              </a:extLst>
            </p:cNvPr>
            <p:cNvSpPr txBox="1">
              <a:spLocks/>
            </p:cNvSpPr>
            <p:nvPr/>
          </p:nvSpPr>
          <p:spPr>
            <a:xfrm>
              <a:off x="3684657" y="4324026"/>
              <a:ext cx="601832"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06</a:t>
              </a:r>
            </a:p>
          </p:txBody>
        </p:sp>
      </p:grpSp>
      <p:pic>
        <p:nvPicPr>
          <p:cNvPr id="8" name="Grafik 7" descr="Landwirtschaft Silhouette">
            <a:extLst>
              <a:ext uri="{FF2B5EF4-FFF2-40B4-BE49-F238E27FC236}">
                <a16:creationId xmlns:a16="http://schemas.microsoft.com/office/drawing/2014/main" id="{3EC3C781-0FE0-68CA-BA91-7B0DAC912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737" y="1635255"/>
            <a:ext cx="360000" cy="360000"/>
          </a:xfrm>
          <a:prstGeom prst="rect">
            <a:avLst/>
          </a:prstGeom>
        </p:spPr>
      </p:pic>
      <p:pic>
        <p:nvPicPr>
          <p:cNvPr id="10" name="Grafik 9" descr="Recherche Silhouette">
            <a:extLst>
              <a:ext uri="{FF2B5EF4-FFF2-40B4-BE49-F238E27FC236}">
                <a16:creationId xmlns:a16="http://schemas.microsoft.com/office/drawing/2014/main" id="{DE55B091-E9E0-F3E2-4951-E0A962007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044" y="1626786"/>
            <a:ext cx="360000" cy="360000"/>
          </a:xfrm>
          <a:prstGeom prst="rect">
            <a:avLst/>
          </a:prstGeom>
        </p:spPr>
      </p:pic>
      <p:pic>
        <p:nvPicPr>
          <p:cNvPr id="12" name="Grafik 11" descr="Datenbank Silhouette">
            <a:extLst>
              <a:ext uri="{FF2B5EF4-FFF2-40B4-BE49-F238E27FC236}">
                <a16:creationId xmlns:a16="http://schemas.microsoft.com/office/drawing/2014/main" id="{FA42E386-77DE-B825-E032-618AD84D3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4723" y="1636659"/>
            <a:ext cx="360000" cy="360000"/>
          </a:xfrm>
          <a:prstGeom prst="rect">
            <a:avLst/>
          </a:prstGeom>
        </p:spPr>
      </p:pic>
      <p:pic>
        <p:nvPicPr>
          <p:cNvPr id="1026" name="Picture 2" descr="Vorbereitung - Kostenlose sonstiges Icons">
            <a:extLst>
              <a:ext uri="{FF2B5EF4-FFF2-40B4-BE49-F238E27FC236}">
                <a16:creationId xmlns:a16="http://schemas.microsoft.com/office/drawing/2014/main" id="{6825C598-38B4-56CF-ED9C-84F20B5074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005" y="162407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ing - Free computer icons">
            <a:extLst>
              <a:ext uri="{FF2B5EF4-FFF2-40B4-BE49-F238E27FC236}">
                <a16:creationId xmlns:a16="http://schemas.microsoft.com/office/drawing/2014/main" id="{F838DF0C-821B-01E8-DE84-318D2C6F72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9347" y="1636391"/>
            <a:ext cx="360000"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485;p27">
            <a:extLst>
              <a:ext uri="{FF2B5EF4-FFF2-40B4-BE49-F238E27FC236}">
                <a16:creationId xmlns:a16="http://schemas.microsoft.com/office/drawing/2014/main" id="{F8AFFBCE-D2F8-2988-3602-05E4C81CD4A8}"/>
              </a:ext>
            </a:extLst>
          </p:cNvPr>
          <p:cNvCxnSpPr>
            <a:cxnSpLocks/>
          </p:cNvCxnSpPr>
          <p:nvPr/>
        </p:nvCxnSpPr>
        <p:spPr>
          <a:xfrm rot="10800000" flipV="1">
            <a:off x="5684749" y="1824016"/>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91035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6681135" cy="577800"/>
          </a:xfrm>
        </p:spPr>
        <p:txBody>
          <a:bodyPr vert="horz"/>
          <a:lstStyle/>
          <a:p>
            <a:r>
              <a:rPr lang="de-DE" dirty="0"/>
              <a:t>Modeling - Ziel</a:t>
            </a:r>
          </a:p>
        </p:txBody>
      </p:sp>
      <p:sp>
        <p:nvSpPr>
          <p:cNvPr id="4" name="Google Shape;465;p26">
            <a:extLst>
              <a:ext uri="{FF2B5EF4-FFF2-40B4-BE49-F238E27FC236}">
                <a16:creationId xmlns:a16="http://schemas.microsoft.com/office/drawing/2014/main" id="{5033B99C-6439-D055-1E3C-2372C102137B}"/>
              </a:ext>
            </a:extLst>
          </p:cNvPr>
          <p:cNvSpPr txBox="1">
            <a:spLocks/>
          </p:cNvSpPr>
          <p:nvPr/>
        </p:nvSpPr>
        <p:spPr>
          <a:xfrm>
            <a:off x="597375" y="106352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bg1"/>
                </a:solidFill>
                <a:latin typeface="Maven Pro" panose="020B0604020202020204" charset="0"/>
              </a:rPr>
              <a:t>Modellierung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einer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Assoziationsanalyse</a:t>
            </a:r>
            <a:r>
              <a:rPr lang="en-US" dirty="0">
                <a:solidFill>
                  <a:schemeClr val="bg1"/>
                </a:solidFill>
                <a:latin typeface="Maven Pro" panose="020B0604020202020204" charset="0"/>
              </a:rPr>
              <a:t>, um </a:t>
            </a:r>
            <a:r>
              <a:rPr lang="en-US" dirty="0" err="1">
                <a:solidFill>
                  <a:schemeClr val="bg1"/>
                </a:solidFill>
                <a:latin typeface="Maven Pro" panose="020B0604020202020204" charset="0"/>
              </a:rPr>
              <a:t>unsere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unterstützenden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Forschungsfragen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zu</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beantworten</a:t>
            </a:r>
            <a:r>
              <a:rPr lang="en-US" dirty="0">
                <a:solidFill>
                  <a:schemeClr val="bg1"/>
                </a:solidFill>
                <a:latin typeface="Maven Pro" panose="020B0604020202020204" charset="0"/>
              </a:rPr>
              <a:t>:</a:t>
            </a:r>
          </a:p>
          <a:p>
            <a:pPr marL="457200" indent="-304800">
              <a:buClr>
                <a:schemeClr val="lt1"/>
              </a:buClr>
              <a:buSzPts val="1200"/>
              <a:buFont typeface="Maven Pro"/>
              <a:buAutoNum type="arabicPeriod"/>
            </a:pPr>
            <a:r>
              <a:rPr lang="en-US" dirty="0" err="1">
                <a:solidFill>
                  <a:schemeClr val="bg1"/>
                </a:solidFill>
                <a:latin typeface="Maven Pro" panose="020B0604020202020204" charset="0"/>
              </a:rPr>
              <a:t>Durchsuchen</a:t>
            </a:r>
            <a:r>
              <a:rPr lang="en-US" dirty="0">
                <a:solidFill>
                  <a:schemeClr val="bg1"/>
                </a:solidFill>
                <a:latin typeface="Maven Pro" panose="020B0604020202020204" charset="0"/>
              </a:rPr>
              <a:t> der </a:t>
            </a:r>
            <a:r>
              <a:rPr lang="en-US" dirty="0" err="1">
                <a:solidFill>
                  <a:schemeClr val="bg1"/>
                </a:solidFill>
                <a:latin typeface="Maven Pro" panose="020B0604020202020204" charset="0"/>
              </a:rPr>
              <a:t>Datenbank</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nach</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häufigen</a:t>
            </a:r>
            <a:r>
              <a:rPr lang="en-US" dirty="0">
                <a:solidFill>
                  <a:schemeClr val="bg1"/>
                </a:solidFill>
                <a:latin typeface="Maven Pro" panose="020B0604020202020204" charset="0"/>
              </a:rPr>
              <a:t> Items je Itemset in den </a:t>
            </a:r>
            <a:r>
              <a:rPr lang="en-US" dirty="0" err="1">
                <a:solidFill>
                  <a:schemeClr val="bg1"/>
                </a:solidFill>
                <a:latin typeface="Maven Pro" panose="020B0604020202020204" charset="0"/>
              </a:rPr>
              <a:t>jeweiligen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Transaktionen</a:t>
            </a:r>
            <a:endParaRPr lang="en-US" dirty="0">
              <a:solidFill>
                <a:schemeClr val="bg1"/>
              </a:solidFill>
              <a:latin typeface="Maven Pro" panose="020B0604020202020204" charset="0"/>
            </a:endParaRPr>
          </a:p>
          <a:p>
            <a:pPr marL="457200" indent="-304800">
              <a:buClr>
                <a:schemeClr val="lt1"/>
              </a:buClr>
              <a:buSzPts val="1200"/>
              <a:buFont typeface="Maven Pro"/>
              <a:buAutoNum type="arabicPeriod"/>
            </a:pPr>
            <a:r>
              <a:rPr lang="en-US" dirty="0" err="1">
                <a:solidFill>
                  <a:schemeClr val="bg1"/>
                </a:solidFill>
                <a:latin typeface="Maven Pro" panose="020B0604020202020204" charset="0"/>
              </a:rPr>
              <a:t>Finde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Regeln</a:t>
            </a:r>
            <a:r>
              <a:rPr lang="en-US" dirty="0">
                <a:solidFill>
                  <a:schemeClr val="bg1"/>
                </a:solidFill>
                <a:latin typeface="Maven Pro" panose="020B0604020202020204" charset="0"/>
              </a:rPr>
              <a:t>, die </a:t>
            </a:r>
            <a:r>
              <a:rPr lang="de-DE" dirty="0">
                <a:solidFill>
                  <a:schemeClr val="bg1"/>
                </a:solidFill>
                <a:latin typeface="Maven Pro" panose="020B0604020202020204" charset="0"/>
              </a:rPr>
              <a:t>das Auftreten eines Items auf der Grundlage des Auftretens anderer Items in diesen Transaktionen vorhersagen. </a:t>
            </a:r>
          </a:p>
          <a:p>
            <a:pPr marL="457200" indent="-304800">
              <a:buClr>
                <a:schemeClr val="lt1"/>
              </a:buClr>
              <a:buSzPts val="1200"/>
              <a:buFont typeface="Maven Pro"/>
              <a:buAutoNum type="arabicPeriod"/>
            </a:pPr>
            <a:r>
              <a:rPr lang="de-DE" dirty="0">
                <a:solidFill>
                  <a:schemeClr val="bg1"/>
                </a:solidFill>
                <a:latin typeface="Maven Pro" panose="020B0604020202020204" charset="0"/>
              </a:rPr>
              <a:t>Auswertung und Interpretation dieser Regeln</a:t>
            </a:r>
          </a:p>
          <a:p>
            <a:pPr marL="457200" indent="-304800">
              <a:buClr>
                <a:schemeClr val="lt1"/>
              </a:buClr>
              <a:buSzPts val="1200"/>
              <a:buFont typeface="Maven Pro"/>
              <a:buAutoNum type="arabicPeriod"/>
            </a:pPr>
            <a:r>
              <a:rPr lang="de-DE" dirty="0">
                <a:solidFill>
                  <a:schemeClr val="bg1"/>
                </a:solidFill>
                <a:latin typeface="Maven Pro" panose="020B0604020202020204" charset="0"/>
              </a:rPr>
              <a:t>Indikationen zu potentiellen Marketingkampagnen geben, um Umsätze zu steigern</a:t>
            </a:r>
          </a:p>
          <a:p>
            <a:pPr marL="457200" indent="-304800">
              <a:buClr>
                <a:schemeClr val="lt1"/>
              </a:buClr>
              <a:buSzPts val="1200"/>
              <a:buFont typeface="Maven Pro"/>
              <a:buAutoNum type="arabicPeriod"/>
            </a:pPr>
            <a:endParaRPr lang="de-DE" dirty="0">
              <a:solidFill>
                <a:schemeClr val="bg1"/>
              </a:solidFill>
              <a:latin typeface="Maven Pro" panose="020B0604020202020204" charset="0"/>
            </a:endParaRPr>
          </a:p>
          <a:p>
            <a:pPr marL="152400">
              <a:buClr>
                <a:schemeClr val="lt1"/>
              </a:buClr>
              <a:buSzPts val="1200"/>
            </a:pPr>
            <a:r>
              <a:rPr lang="de-DE" dirty="0">
                <a:solidFill>
                  <a:schemeClr val="bg1"/>
                </a:solidFill>
                <a:latin typeface="Maven Pro" panose="020B0604020202020204" charset="0"/>
              </a:rPr>
              <a:t>Modellierung und Vergleich der Algorithmen </a:t>
            </a:r>
            <a:r>
              <a:rPr lang="de-DE" b="1" dirty="0">
                <a:solidFill>
                  <a:srgbClr val="00CFCC"/>
                </a:solidFill>
                <a:latin typeface="Maven Pro" panose="020B0604020202020204" charset="0"/>
              </a:rPr>
              <a:t>FP-Growth</a:t>
            </a:r>
            <a:r>
              <a:rPr lang="de-DE" dirty="0">
                <a:solidFill>
                  <a:schemeClr val="bg1"/>
                </a:solidFill>
                <a:latin typeface="Maven Pro" panose="020B0604020202020204" charset="0"/>
              </a:rPr>
              <a:t>, </a:t>
            </a:r>
            <a:r>
              <a:rPr lang="de-DE" b="1" dirty="0">
                <a:solidFill>
                  <a:srgbClr val="00CFCC"/>
                </a:solidFill>
                <a:latin typeface="Maven Pro" panose="020B0604020202020204" charset="0"/>
              </a:rPr>
              <a:t>Apriori</a:t>
            </a:r>
            <a:r>
              <a:rPr lang="de-DE" dirty="0">
                <a:solidFill>
                  <a:schemeClr val="bg1"/>
                </a:solidFill>
                <a:latin typeface="Maven Pro" panose="020B0604020202020204" charset="0"/>
              </a:rPr>
              <a:t> und </a:t>
            </a:r>
            <a:r>
              <a:rPr lang="de-DE" b="1" dirty="0" err="1">
                <a:solidFill>
                  <a:srgbClr val="00CFCC"/>
                </a:solidFill>
                <a:latin typeface="Maven Pro" panose="020B0604020202020204" charset="0"/>
              </a:rPr>
              <a:t>Predictive</a:t>
            </a:r>
            <a:r>
              <a:rPr lang="de-DE" b="1" dirty="0">
                <a:solidFill>
                  <a:srgbClr val="00CFCC"/>
                </a:solidFill>
                <a:latin typeface="Maven Pro" panose="020B0604020202020204" charset="0"/>
              </a:rPr>
              <a:t> Apriori</a:t>
            </a:r>
          </a:p>
          <a:p>
            <a:pPr marL="457200" lvl="2" indent="-304800">
              <a:buClr>
                <a:schemeClr val="lt1"/>
              </a:buClr>
              <a:buSzPts val="1200"/>
              <a:buFont typeface="Maven Pro"/>
              <a:buAutoNum type="arabicPeriod"/>
            </a:pPr>
            <a:endParaRPr lang="en-US" dirty="0">
              <a:solidFill>
                <a:schemeClr val="bg1"/>
              </a:solidFill>
              <a:latin typeface="Maven Pro" panose="020B0604020202020204" charset="0"/>
            </a:endParaRPr>
          </a:p>
        </p:txBody>
      </p:sp>
      <p:pic>
        <p:nvPicPr>
          <p:cNvPr id="1026" name="Picture 2">
            <a:extLst>
              <a:ext uri="{FF2B5EF4-FFF2-40B4-BE49-F238E27FC236}">
                <a16:creationId xmlns:a16="http://schemas.microsoft.com/office/drawing/2014/main" id="{CBE96952-0B4E-8128-BA91-0FA4B4C7B7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269" y="3504476"/>
            <a:ext cx="2606603" cy="1467145"/>
          </a:xfrm>
          <a:prstGeom prst="rect">
            <a:avLst/>
          </a:prstGeom>
          <a:noFill/>
          <a:extLst>
            <a:ext uri="{909E8E84-426E-40DD-AFC4-6F175D3DCCD1}">
              <a14:hiddenFill xmlns:a14="http://schemas.microsoft.com/office/drawing/2010/main">
                <a:solidFill>
                  <a:srgbClr val="FFFFFF"/>
                </a:solidFill>
              </a14:hiddenFill>
            </a:ext>
          </a:extLst>
        </p:spPr>
      </p:pic>
      <p:sp>
        <p:nvSpPr>
          <p:cNvPr id="2" name="Pfeil: eingekerbt nach rechts 1">
            <a:extLst>
              <a:ext uri="{FF2B5EF4-FFF2-40B4-BE49-F238E27FC236}">
                <a16:creationId xmlns:a16="http://schemas.microsoft.com/office/drawing/2014/main" id="{B49AE204-73B5-A899-5823-17B06DD96055}"/>
              </a:ext>
            </a:extLst>
          </p:cNvPr>
          <p:cNvSpPr/>
          <p:nvPr/>
        </p:nvSpPr>
        <p:spPr>
          <a:xfrm rot="6727416">
            <a:off x="7463491" y="3452543"/>
            <a:ext cx="344406" cy="103866"/>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Pfeil: eingekerbt nach rechts 2">
            <a:extLst>
              <a:ext uri="{FF2B5EF4-FFF2-40B4-BE49-F238E27FC236}">
                <a16:creationId xmlns:a16="http://schemas.microsoft.com/office/drawing/2014/main" id="{275375AD-9437-10CD-9272-024AB966031F}"/>
              </a:ext>
            </a:extLst>
          </p:cNvPr>
          <p:cNvSpPr/>
          <p:nvPr/>
        </p:nvSpPr>
        <p:spPr>
          <a:xfrm rot="3346571">
            <a:off x="4498416" y="3405126"/>
            <a:ext cx="344406" cy="103866"/>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eingekerbt nach rechts 6">
            <a:extLst>
              <a:ext uri="{FF2B5EF4-FFF2-40B4-BE49-F238E27FC236}">
                <a16:creationId xmlns:a16="http://schemas.microsoft.com/office/drawing/2014/main" id="{992B1024-0330-4C2D-603B-422006DF6CF7}"/>
              </a:ext>
            </a:extLst>
          </p:cNvPr>
          <p:cNvSpPr/>
          <p:nvPr/>
        </p:nvSpPr>
        <p:spPr>
          <a:xfrm rot="5815964">
            <a:off x="5638242" y="3350321"/>
            <a:ext cx="219023" cy="81099"/>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2C79BEE4-839B-9E1B-81FC-354ACD195BEA}"/>
              </a:ext>
            </a:extLst>
          </p:cNvPr>
          <p:cNvSpPr txBox="1"/>
          <p:nvPr/>
        </p:nvSpPr>
        <p:spPr>
          <a:xfrm>
            <a:off x="4859318" y="3504476"/>
            <a:ext cx="617805" cy="184666"/>
          </a:xfrm>
          <a:prstGeom prst="rect">
            <a:avLst/>
          </a:prstGeom>
          <a:noFill/>
        </p:spPr>
        <p:txBody>
          <a:bodyPr wrap="square" rtlCol="0">
            <a:spAutoFit/>
          </a:bodyPr>
          <a:lstStyle/>
          <a:p>
            <a:r>
              <a:rPr lang="de-DE" sz="600" b="1" dirty="0">
                <a:latin typeface="Maven Pro" panose="020B0604020202020204" charset="0"/>
              </a:rPr>
              <a:t>Parameter</a:t>
            </a:r>
          </a:p>
        </p:txBody>
      </p:sp>
    </p:spTree>
    <p:extLst>
      <p:ext uri="{BB962C8B-B14F-4D97-AF65-F5344CB8AC3E}">
        <p14:creationId xmlns:p14="http://schemas.microsoft.com/office/powerpoint/2010/main" val="2737920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8D4E22-7A5F-2767-7C3F-9C5741E9571A}"/>
              </a:ext>
            </a:extLst>
          </p:cNvPr>
          <p:cNvSpPr>
            <a:spLocks noGrp="1"/>
          </p:cNvSpPr>
          <p:nvPr>
            <p:ph type="ctrTitle"/>
          </p:nvPr>
        </p:nvSpPr>
        <p:spPr/>
        <p:txBody>
          <a:bodyPr/>
          <a:lstStyle/>
          <a:p>
            <a:r>
              <a:rPr lang="de-DE" dirty="0"/>
              <a:t>Modeling - Challenges</a:t>
            </a:r>
          </a:p>
        </p:txBody>
      </p:sp>
      <p:grpSp>
        <p:nvGrpSpPr>
          <p:cNvPr id="43" name="Gruppieren 42">
            <a:extLst>
              <a:ext uri="{FF2B5EF4-FFF2-40B4-BE49-F238E27FC236}">
                <a16:creationId xmlns:a16="http://schemas.microsoft.com/office/drawing/2014/main" id="{82AD1FC9-2C95-7FB6-CDF4-F8C63AE70DB9}"/>
              </a:ext>
            </a:extLst>
          </p:cNvPr>
          <p:cNvGrpSpPr/>
          <p:nvPr/>
        </p:nvGrpSpPr>
        <p:grpSpPr>
          <a:xfrm>
            <a:off x="728434" y="1559040"/>
            <a:ext cx="2683568" cy="577944"/>
            <a:chOff x="745432" y="1840935"/>
            <a:chExt cx="3278714" cy="706117"/>
          </a:xfrm>
        </p:grpSpPr>
        <p:sp>
          <p:nvSpPr>
            <p:cNvPr id="5" name="Rounded Rectangle 5">
              <a:extLst>
                <a:ext uri="{FF2B5EF4-FFF2-40B4-BE49-F238E27FC236}">
                  <a16:creationId xmlns:a16="http://schemas.microsoft.com/office/drawing/2014/main" id="{42D3974E-4BFC-ECB8-B1CD-2FED9D3780B0}"/>
                </a:ext>
              </a:extLst>
            </p:cNvPr>
            <p:cNvSpPr/>
            <p:nvPr/>
          </p:nvSpPr>
          <p:spPr>
            <a:xfrm flipH="1">
              <a:off x="745432" y="1978585"/>
              <a:ext cx="2876998" cy="428265"/>
            </a:xfrm>
            <a:prstGeom prst="roundRect">
              <a:avLst>
                <a:gd name="adj" fmla="val 23913"/>
              </a:avLst>
            </a:prstGeom>
            <a:solidFill>
              <a:schemeClr val="accent4"/>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de-DE" sz="700" dirty="0">
                  <a:solidFill>
                    <a:schemeClr val="bg1"/>
                  </a:solidFill>
                  <a:latin typeface="Maven Pro" panose="020B0604020202020204" charset="0"/>
                </a:rPr>
                <a:t>Verfügbarkeit der Operatoren: Standardmäßig</a:t>
              </a:r>
            </a:p>
            <a:p>
              <a:r>
                <a:rPr lang="de-DE" sz="700" dirty="0">
                  <a:solidFill>
                    <a:schemeClr val="bg1"/>
                  </a:solidFill>
                  <a:latin typeface="Maven Pro" panose="020B0604020202020204" charset="0"/>
                </a:rPr>
                <a:t>ist nur der FP-Growth Operator in unserer </a:t>
              </a:r>
            </a:p>
            <a:p>
              <a:r>
                <a:rPr lang="de-DE" sz="700" dirty="0">
                  <a:solidFill>
                    <a:schemeClr val="bg1"/>
                  </a:solidFill>
                  <a:latin typeface="Maven Pro" panose="020B0604020202020204" charset="0"/>
                </a:rPr>
                <a:t>genutzten </a:t>
              </a:r>
              <a:r>
                <a:rPr lang="de-DE" sz="700" dirty="0" err="1">
                  <a:solidFill>
                    <a:schemeClr val="bg1"/>
                  </a:solidFill>
                  <a:latin typeface="Maven Pro" panose="020B0604020202020204" charset="0"/>
                </a:rPr>
                <a:t>RapidMiner</a:t>
              </a:r>
              <a:r>
                <a:rPr lang="de-DE" sz="700" dirty="0">
                  <a:solidFill>
                    <a:schemeClr val="bg1"/>
                  </a:solidFill>
                  <a:latin typeface="Maven Pro" panose="020B0604020202020204" charset="0"/>
                </a:rPr>
                <a:t> Version verfügbar</a:t>
              </a:r>
              <a:endParaRPr lang="en-US" sz="700" dirty="0">
                <a:solidFill>
                  <a:schemeClr val="bg1"/>
                </a:solidFill>
              </a:endParaRPr>
            </a:p>
          </p:txBody>
        </p:sp>
        <p:grpSp>
          <p:nvGrpSpPr>
            <p:cNvPr id="42" name="Gruppieren 41">
              <a:extLst>
                <a:ext uri="{FF2B5EF4-FFF2-40B4-BE49-F238E27FC236}">
                  <a16:creationId xmlns:a16="http://schemas.microsoft.com/office/drawing/2014/main" id="{443C0A37-08AD-C1E2-1673-9B34971D7A65}"/>
                </a:ext>
              </a:extLst>
            </p:cNvPr>
            <p:cNvGrpSpPr/>
            <p:nvPr/>
          </p:nvGrpSpPr>
          <p:grpSpPr>
            <a:xfrm>
              <a:off x="3446545" y="1840935"/>
              <a:ext cx="577601" cy="706117"/>
              <a:chOff x="2551032" y="1906295"/>
              <a:chExt cx="577601" cy="706117"/>
            </a:xfrm>
          </p:grpSpPr>
          <p:sp>
            <p:nvSpPr>
              <p:cNvPr id="6" name="Oval 9">
                <a:extLst>
                  <a:ext uri="{FF2B5EF4-FFF2-40B4-BE49-F238E27FC236}">
                    <a16:creationId xmlns:a16="http://schemas.microsoft.com/office/drawing/2014/main" id="{E64B0F6E-3DEA-9FFE-989A-5274FCD28A2F}"/>
                  </a:ext>
                </a:extLst>
              </p:cNvPr>
              <p:cNvSpPr/>
              <p:nvPr/>
            </p:nvSpPr>
            <p:spPr>
              <a:xfrm flipH="1">
                <a:off x="2551032" y="1906295"/>
                <a:ext cx="577601" cy="577799"/>
              </a:xfrm>
              <a:prstGeom prst="ellipse">
                <a:avLst/>
              </a:prstGeom>
              <a:solidFill>
                <a:schemeClr val="accent4"/>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7" name="Graphic 14">
                <a:extLst>
                  <a:ext uri="{FF2B5EF4-FFF2-40B4-BE49-F238E27FC236}">
                    <a16:creationId xmlns:a16="http://schemas.microsoft.com/office/drawing/2014/main" id="{773D6A4A-3B01-E988-5BD7-E64120DA36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787718" y="2535495"/>
                <a:ext cx="104229" cy="76917"/>
              </a:xfrm>
              <a:prstGeom prst="rect">
                <a:avLst/>
              </a:prstGeom>
            </p:spPr>
          </p:pic>
        </p:grpSp>
      </p:grpSp>
      <p:sp>
        <p:nvSpPr>
          <p:cNvPr id="35" name="Pfeil: Chevron 34">
            <a:extLst>
              <a:ext uri="{FF2B5EF4-FFF2-40B4-BE49-F238E27FC236}">
                <a16:creationId xmlns:a16="http://schemas.microsoft.com/office/drawing/2014/main" id="{80B5F292-FCA3-10C5-5DFF-8D957F993334}"/>
              </a:ext>
            </a:extLst>
          </p:cNvPr>
          <p:cNvSpPr/>
          <p:nvPr/>
        </p:nvSpPr>
        <p:spPr>
          <a:xfrm>
            <a:off x="728434" y="1149003"/>
            <a:ext cx="2683568" cy="267286"/>
          </a:xfrm>
          <a:prstGeom prst="chevron">
            <a:avLst/>
          </a:prstGeom>
          <a:solidFill>
            <a:srgbClr val="F64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latin typeface="Maven Pro" panose="020B0604020202020204" charset="0"/>
              </a:rPr>
              <a:t>Challenges</a:t>
            </a:r>
          </a:p>
        </p:txBody>
      </p:sp>
      <p:grpSp>
        <p:nvGrpSpPr>
          <p:cNvPr id="40" name="Gruppieren 39">
            <a:extLst>
              <a:ext uri="{FF2B5EF4-FFF2-40B4-BE49-F238E27FC236}">
                <a16:creationId xmlns:a16="http://schemas.microsoft.com/office/drawing/2014/main" id="{12FC4597-2FD1-95EC-1CF1-4FEACB82F8D3}"/>
              </a:ext>
            </a:extLst>
          </p:cNvPr>
          <p:cNvGrpSpPr/>
          <p:nvPr/>
        </p:nvGrpSpPr>
        <p:grpSpPr>
          <a:xfrm>
            <a:off x="3674038" y="888031"/>
            <a:ext cx="1060258" cy="983097"/>
            <a:chOff x="3524341" y="1130731"/>
            <a:chExt cx="914400" cy="847854"/>
          </a:xfrm>
        </p:grpSpPr>
        <p:pic>
          <p:nvPicPr>
            <p:cNvPr id="37" name="Grafik 36" descr="Linke Gehirnhälfte Silhouette">
              <a:extLst>
                <a:ext uri="{FF2B5EF4-FFF2-40B4-BE49-F238E27FC236}">
                  <a16:creationId xmlns:a16="http://schemas.microsoft.com/office/drawing/2014/main" id="{308DCDA3-F76C-6B70-E2A5-21BA63D4A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524341" y="1130731"/>
              <a:ext cx="914400" cy="847854"/>
            </a:xfrm>
            <a:prstGeom prst="rect">
              <a:avLst/>
            </a:prstGeom>
          </p:spPr>
        </p:pic>
        <p:pic>
          <p:nvPicPr>
            <p:cNvPr id="39" name="Grafik 38" descr="Fragezeichen Silhouette">
              <a:extLst>
                <a:ext uri="{FF2B5EF4-FFF2-40B4-BE49-F238E27FC236}">
                  <a16:creationId xmlns:a16="http://schemas.microsoft.com/office/drawing/2014/main" id="{04396E28-D9CA-0783-E060-88EB6FEA9E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5882" y="1427871"/>
              <a:ext cx="247084" cy="247084"/>
            </a:xfrm>
            <a:prstGeom prst="rect">
              <a:avLst/>
            </a:prstGeom>
          </p:spPr>
        </p:pic>
      </p:grpSp>
      <p:grpSp>
        <p:nvGrpSpPr>
          <p:cNvPr id="44" name="Gruppieren 43">
            <a:extLst>
              <a:ext uri="{FF2B5EF4-FFF2-40B4-BE49-F238E27FC236}">
                <a16:creationId xmlns:a16="http://schemas.microsoft.com/office/drawing/2014/main" id="{B5DD2228-9855-019A-50ED-77E14D29B5CC}"/>
              </a:ext>
            </a:extLst>
          </p:cNvPr>
          <p:cNvGrpSpPr/>
          <p:nvPr/>
        </p:nvGrpSpPr>
        <p:grpSpPr>
          <a:xfrm>
            <a:off x="728434" y="2217988"/>
            <a:ext cx="2683568" cy="577944"/>
            <a:chOff x="745432" y="1840935"/>
            <a:chExt cx="3278714" cy="706117"/>
          </a:xfrm>
        </p:grpSpPr>
        <p:sp>
          <p:nvSpPr>
            <p:cNvPr id="45" name="Rounded Rectangle 5">
              <a:extLst>
                <a:ext uri="{FF2B5EF4-FFF2-40B4-BE49-F238E27FC236}">
                  <a16:creationId xmlns:a16="http://schemas.microsoft.com/office/drawing/2014/main" id="{4D49D6ED-2E70-372F-CE6A-9BAC8D171A59}"/>
                </a:ext>
              </a:extLst>
            </p:cNvPr>
            <p:cNvSpPr/>
            <p:nvPr/>
          </p:nvSpPr>
          <p:spPr>
            <a:xfrm flipH="1">
              <a:off x="745432" y="1978585"/>
              <a:ext cx="2876998" cy="428265"/>
            </a:xfrm>
            <a:prstGeom prst="roundRect">
              <a:avLst>
                <a:gd name="adj" fmla="val 23913"/>
              </a:avLst>
            </a:prstGeom>
            <a:solidFill>
              <a:schemeClr val="accent4"/>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dirty="0">
                  <a:solidFill>
                    <a:schemeClr val="bg1"/>
                  </a:solidFill>
                  <a:latin typeface="Maven Pro" panose="020B0604020202020204" charset="0"/>
                </a:rPr>
                <a:t>Unterschiedliches, akzeptiertes Format der </a:t>
              </a:r>
              <a:r>
                <a:rPr lang="de-DE" sz="700" dirty="0" err="1">
                  <a:solidFill>
                    <a:schemeClr val="bg1"/>
                  </a:solidFill>
                  <a:latin typeface="Maven Pro" panose="020B0604020202020204" charset="0"/>
                </a:rPr>
                <a:t>Weka</a:t>
              </a:r>
              <a:r>
                <a:rPr lang="de-DE" sz="700" dirty="0">
                  <a:solidFill>
                    <a:schemeClr val="bg1"/>
                  </a:solidFill>
                  <a:latin typeface="Maven Pro" panose="020B0604020202020204" charset="0"/>
                </a:rPr>
                <a:t>-Operatoren im Vergleich zu integriertem FP-Growth Operator in </a:t>
              </a:r>
              <a:r>
                <a:rPr lang="de-DE" sz="700" dirty="0" err="1">
                  <a:solidFill>
                    <a:schemeClr val="bg1"/>
                  </a:solidFill>
                  <a:latin typeface="Maven Pro" panose="020B0604020202020204" charset="0"/>
                </a:rPr>
                <a:t>RapidMiner</a:t>
              </a:r>
              <a:endParaRPr lang="en-US" sz="700" dirty="0">
                <a:solidFill>
                  <a:schemeClr val="bg1"/>
                </a:solidFill>
              </a:endParaRPr>
            </a:p>
          </p:txBody>
        </p:sp>
        <p:grpSp>
          <p:nvGrpSpPr>
            <p:cNvPr id="46" name="Gruppieren 45">
              <a:extLst>
                <a:ext uri="{FF2B5EF4-FFF2-40B4-BE49-F238E27FC236}">
                  <a16:creationId xmlns:a16="http://schemas.microsoft.com/office/drawing/2014/main" id="{70845442-DE27-AEA3-7C8D-6EB438D6753E}"/>
                </a:ext>
              </a:extLst>
            </p:cNvPr>
            <p:cNvGrpSpPr/>
            <p:nvPr/>
          </p:nvGrpSpPr>
          <p:grpSpPr>
            <a:xfrm>
              <a:off x="3446545" y="1840935"/>
              <a:ext cx="577601" cy="706117"/>
              <a:chOff x="2551032" y="1906295"/>
              <a:chExt cx="577601" cy="706117"/>
            </a:xfrm>
          </p:grpSpPr>
          <p:sp>
            <p:nvSpPr>
              <p:cNvPr id="47" name="Oval 9">
                <a:extLst>
                  <a:ext uri="{FF2B5EF4-FFF2-40B4-BE49-F238E27FC236}">
                    <a16:creationId xmlns:a16="http://schemas.microsoft.com/office/drawing/2014/main" id="{46E0A363-2B50-66E6-A9CB-6AC76B13B5D7}"/>
                  </a:ext>
                </a:extLst>
              </p:cNvPr>
              <p:cNvSpPr/>
              <p:nvPr/>
            </p:nvSpPr>
            <p:spPr>
              <a:xfrm flipH="1">
                <a:off x="2551032" y="1906295"/>
                <a:ext cx="577601" cy="577799"/>
              </a:xfrm>
              <a:prstGeom prst="ellipse">
                <a:avLst/>
              </a:prstGeom>
              <a:solidFill>
                <a:schemeClr val="accent4"/>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48" name="Graphic 14">
                <a:extLst>
                  <a:ext uri="{FF2B5EF4-FFF2-40B4-BE49-F238E27FC236}">
                    <a16:creationId xmlns:a16="http://schemas.microsoft.com/office/drawing/2014/main" id="{B106585F-E04C-C720-361D-F9ED95D89A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787718" y="2535495"/>
                <a:ext cx="104229" cy="76917"/>
              </a:xfrm>
              <a:prstGeom prst="rect">
                <a:avLst/>
              </a:prstGeom>
            </p:spPr>
          </p:pic>
        </p:grpSp>
      </p:grpSp>
      <p:grpSp>
        <p:nvGrpSpPr>
          <p:cNvPr id="49" name="Gruppieren 48">
            <a:extLst>
              <a:ext uri="{FF2B5EF4-FFF2-40B4-BE49-F238E27FC236}">
                <a16:creationId xmlns:a16="http://schemas.microsoft.com/office/drawing/2014/main" id="{7250D288-BAFC-755B-316B-7C07A5B59CB0}"/>
              </a:ext>
            </a:extLst>
          </p:cNvPr>
          <p:cNvGrpSpPr/>
          <p:nvPr/>
        </p:nvGrpSpPr>
        <p:grpSpPr>
          <a:xfrm>
            <a:off x="728434" y="2873979"/>
            <a:ext cx="2683568" cy="577944"/>
            <a:chOff x="745432" y="1840935"/>
            <a:chExt cx="3278714" cy="706117"/>
          </a:xfrm>
        </p:grpSpPr>
        <p:sp>
          <p:nvSpPr>
            <p:cNvPr id="50" name="Rounded Rectangle 5">
              <a:extLst>
                <a:ext uri="{FF2B5EF4-FFF2-40B4-BE49-F238E27FC236}">
                  <a16:creationId xmlns:a16="http://schemas.microsoft.com/office/drawing/2014/main" id="{AE129BA3-7C14-5706-A343-C4DFD725042A}"/>
                </a:ext>
              </a:extLst>
            </p:cNvPr>
            <p:cNvSpPr/>
            <p:nvPr/>
          </p:nvSpPr>
          <p:spPr>
            <a:xfrm flipH="1">
              <a:off x="745432" y="1978585"/>
              <a:ext cx="2876998" cy="428265"/>
            </a:xfrm>
            <a:prstGeom prst="roundRect">
              <a:avLst>
                <a:gd name="adj" fmla="val 23913"/>
              </a:avLst>
            </a:prstGeom>
            <a:solidFill>
              <a:schemeClr val="accent4"/>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dirty="0">
                  <a:latin typeface="Maven Pro" panose="020B0604020202020204" charset="0"/>
                </a:rPr>
                <a:t>Unterschiedlich angewendete Hyperparameter der </a:t>
              </a:r>
              <a:r>
                <a:rPr lang="de-DE" sz="700" dirty="0" err="1">
                  <a:latin typeface="Maven Pro" panose="020B0604020202020204" charset="0"/>
                </a:rPr>
                <a:t>Weka</a:t>
              </a:r>
              <a:r>
                <a:rPr lang="de-DE" sz="700" dirty="0">
                  <a:latin typeface="Maven Pro" panose="020B0604020202020204" charset="0"/>
                </a:rPr>
                <a:t>-Operatoren im Vergleich zu integriertem FP-Growth Operator in </a:t>
              </a:r>
              <a:r>
                <a:rPr lang="de-DE" sz="700" dirty="0" err="1">
                  <a:latin typeface="Maven Pro" panose="020B0604020202020204" charset="0"/>
                </a:rPr>
                <a:t>RapidMiner</a:t>
              </a:r>
              <a:endParaRPr lang="en-US" sz="700" dirty="0">
                <a:latin typeface="Maven Pro" panose="020B0604020202020204" charset="0"/>
              </a:endParaRPr>
            </a:p>
          </p:txBody>
        </p:sp>
        <p:grpSp>
          <p:nvGrpSpPr>
            <p:cNvPr id="51" name="Gruppieren 50">
              <a:extLst>
                <a:ext uri="{FF2B5EF4-FFF2-40B4-BE49-F238E27FC236}">
                  <a16:creationId xmlns:a16="http://schemas.microsoft.com/office/drawing/2014/main" id="{865EDFCC-14D7-ADC0-276F-84C3AD547CD1}"/>
                </a:ext>
              </a:extLst>
            </p:cNvPr>
            <p:cNvGrpSpPr/>
            <p:nvPr/>
          </p:nvGrpSpPr>
          <p:grpSpPr>
            <a:xfrm>
              <a:off x="3446545" y="1840935"/>
              <a:ext cx="577601" cy="706117"/>
              <a:chOff x="2551032" y="1906295"/>
              <a:chExt cx="577601" cy="706117"/>
            </a:xfrm>
          </p:grpSpPr>
          <p:sp>
            <p:nvSpPr>
              <p:cNvPr id="52" name="Oval 9">
                <a:extLst>
                  <a:ext uri="{FF2B5EF4-FFF2-40B4-BE49-F238E27FC236}">
                    <a16:creationId xmlns:a16="http://schemas.microsoft.com/office/drawing/2014/main" id="{4B83BBEE-BB2C-344A-268A-E2A2314EA456}"/>
                  </a:ext>
                </a:extLst>
              </p:cNvPr>
              <p:cNvSpPr/>
              <p:nvPr/>
            </p:nvSpPr>
            <p:spPr>
              <a:xfrm flipH="1">
                <a:off x="2551032" y="1906295"/>
                <a:ext cx="577601" cy="577799"/>
              </a:xfrm>
              <a:prstGeom prst="ellipse">
                <a:avLst/>
              </a:prstGeom>
              <a:solidFill>
                <a:schemeClr val="accent4"/>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53" name="Graphic 14">
                <a:extLst>
                  <a:ext uri="{FF2B5EF4-FFF2-40B4-BE49-F238E27FC236}">
                    <a16:creationId xmlns:a16="http://schemas.microsoft.com/office/drawing/2014/main" id="{33D52DF2-DC82-383C-B8DC-95F5CAD71A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787718" y="2535495"/>
                <a:ext cx="104229" cy="76917"/>
              </a:xfrm>
              <a:prstGeom prst="rect">
                <a:avLst/>
              </a:prstGeom>
            </p:spPr>
          </p:pic>
        </p:grpSp>
      </p:grpSp>
      <p:grpSp>
        <p:nvGrpSpPr>
          <p:cNvPr id="54" name="Gruppieren 53">
            <a:extLst>
              <a:ext uri="{FF2B5EF4-FFF2-40B4-BE49-F238E27FC236}">
                <a16:creationId xmlns:a16="http://schemas.microsoft.com/office/drawing/2014/main" id="{9C3CD040-0730-A757-422D-10CCC362D698}"/>
              </a:ext>
            </a:extLst>
          </p:cNvPr>
          <p:cNvGrpSpPr/>
          <p:nvPr/>
        </p:nvGrpSpPr>
        <p:grpSpPr>
          <a:xfrm>
            <a:off x="728434" y="3566443"/>
            <a:ext cx="2683568" cy="577944"/>
            <a:chOff x="745432" y="1840935"/>
            <a:chExt cx="3278714" cy="706117"/>
          </a:xfrm>
        </p:grpSpPr>
        <p:sp>
          <p:nvSpPr>
            <p:cNvPr id="55" name="Rounded Rectangle 5">
              <a:extLst>
                <a:ext uri="{FF2B5EF4-FFF2-40B4-BE49-F238E27FC236}">
                  <a16:creationId xmlns:a16="http://schemas.microsoft.com/office/drawing/2014/main" id="{9E1D9D9F-4143-704F-43E8-6103F451BC50}"/>
                </a:ext>
              </a:extLst>
            </p:cNvPr>
            <p:cNvSpPr/>
            <p:nvPr/>
          </p:nvSpPr>
          <p:spPr>
            <a:xfrm flipH="1">
              <a:off x="745432" y="1978585"/>
              <a:ext cx="2876998" cy="428265"/>
            </a:xfrm>
            <a:prstGeom prst="roundRect">
              <a:avLst>
                <a:gd name="adj" fmla="val 23913"/>
              </a:avLst>
            </a:prstGeom>
            <a:solidFill>
              <a:schemeClr val="accent4"/>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dirty="0" err="1">
                  <a:latin typeface="Maven Pro" panose="020B0604020202020204" charset="0"/>
                </a:rPr>
                <a:t>Pivotierung</a:t>
              </a:r>
              <a:r>
                <a:rPr lang="de-DE" sz="700" dirty="0">
                  <a:latin typeface="Maven Pro" panose="020B0604020202020204" charset="0"/>
                </a:rPr>
                <a:t> des </a:t>
              </a:r>
              <a:r>
                <a:rPr lang="de-DE" sz="700" dirty="0" err="1">
                  <a:latin typeface="Maven Pro" panose="020B0604020202020204" charset="0"/>
                </a:rPr>
                <a:t>Itemsets</a:t>
              </a:r>
              <a:r>
                <a:rPr lang="de-DE" sz="700" dirty="0">
                  <a:latin typeface="Maven Pro" panose="020B0604020202020204" charset="0"/>
                </a:rPr>
                <a:t> und gleichzeitiges Behalten der </a:t>
              </a:r>
              <a:r>
                <a:rPr lang="de-DE" sz="700" dirty="0" err="1">
                  <a:latin typeface="Maven Pro" panose="020B0604020202020204" charset="0"/>
                </a:rPr>
                <a:t>Itemspalte</a:t>
              </a:r>
              <a:r>
                <a:rPr lang="de-DE" sz="700" dirty="0">
                  <a:latin typeface="Maven Pro" panose="020B0604020202020204" charset="0"/>
                </a:rPr>
                <a:t> führt zu Assoziationsregeln mit jeweiliger Confidence von 1</a:t>
              </a:r>
              <a:endParaRPr lang="en-US" dirty="0"/>
            </a:p>
          </p:txBody>
        </p:sp>
        <p:grpSp>
          <p:nvGrpSpPr>
            <p:cNvPr id="56" name="Gruppieren 55">
              <a:extLst>
                <a:ext uri="{FF2B5EF4-FFF2-40B4-BE49-F238E27FC236}">
                  <a16:creationId xmlns:a16="http://schemas.microsoft.com/office/drawing/2014/main" id="{8F6CC25D-26C5-51BF-F717-63CA0471B8AF}"/>
                </a:ext>
              </a:extLst>
            </p:cNvPr>
            <p:cNvGrpSpPr/>
            <p:nvPr/>
          </p:nvGrpSpPr>
          <p:grpSpPr>
            <a:xfrm>
              <a:off x="3446545" y="1840935"/>
              <a:ext cx="577601" cy="706117"/>
              <a:chOff x="2551032" y="1906295"/>
              <a:chExt cx="577601" cy="706117"/>
            </a:xfrm>
          </p:grpSpPr>
          <p:sp>
            <p:nvSpPr>
              <p:cNvPr id="57" name="Oval 9">
                <a:extLst>
                  <a:ext uri="{FF2B5EF4-FFF2-40B4-BE49-F238E27FC236}">
                    <a16:creationId xmlns:a16="http://schemas.microsoft.com/office/drawing/2014/main" id="{DCF45B7F-8F82-0EFD-9267-1567D631DACF}"/>
                  </a:ext>
                </a:extLst>
              </p:cNvPr>
              <p:cNvSpPr/>
              <p:nvPr/>
            </p:nvSpPr>
            <p:spPr>
              <a:xfrm flipH="1">
                <a:off x="2551032" y="1906295"/>
                <a:ext cx="577601" cy="577799"/>
              </a:xfrm>
              <a:prstGeom prst="ellipse">
                <a:avLst/>
              </a:prstGeom>
              <a:solidFill>
                <a:schemeClr val="accent4"/>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58" name="Graphic 14">
                <a:extLst>
                  <a:ext uri="{FF2B5EF4-FFF2-40B4-BE49-F238E27FC236}">
                    <a16:creationId xmlns:a16="http://schemas.microsoft.com/office/drawing/2014/main" id="{F049047A-AF2E-35FF-275E-D208BAD8394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787718" y="2535495"/>
                <a:ext cx="104229" cy="76917"/>
              </a:xfrm>
              <a:prstGeom prst="rect">
                <a:avLst/>
              </a:prstGeom>
            </p:spPr>
          </p:pic>
        </p:grpSp>
      </p:grpSp>
      <p:grpSp>
        <p:nvGrpSpPr>
          <p:cNvPr id="59" name="Gruppieren 58">
            <a:extLst>
              <a:ext uri="{FF2B5EF4-FFF2-40B4-BE49-F238E27FC236}">
                <a16:creationId xmlns:a16="http://schemas.microsoft.com/office/drawing/2014/main" id="{1FE1C48F-146D-9367-89FC-18D07A7BD0A9}"/>
              </a:ext>
            </a:extLst>
          </p:cNvPr>
          <p:cNvGrpSpPr/>
          <p:nvPr/>
        </p:nvGrpSpPr>
        <p:grpSpPr>
          <a:xfrm>
            <a:off x="728434" y="4258907"/>
            <a:ext cx="2683568" cy="472918"/>
            <a:chOff x="745432" y="1840935"/>
            <a:chExt cx="3278714" cy="577799"/>
          </a:xfrm>
        </p:grpSpPr>
        <p:sp>
          <p:nvSpPr>
            <p:cNvPr id="60" name="Rounded Rectangle 5">
              <a:extLst>
                <a:ext uri="{FF2B5EF4-FFF2-40B4-BE49-F238E27FC236}">
                  <a16:creationId xmlns:a16="http://schemas.microsoft.com/office/drawing/2014/main" id="{1B3914FF-6C6F-AF59-C745-932AC32E0E74}"/>
                </a:ext>
              </a:extLst>
            </p:cNvPr>
            <p:cNvSpPr/>
            <p:nvPr/>
          </p:nvSpPr>
          <p:spPr>
            <a:xfrm flipH="1">
              <a:off x="745432" y="1978585"/>
              <a:ext cx="2876998" cy="428265"/>
            </a:xfrm>
            <a:prstGeom prst="roundRect">
              <a:avLst>
                <a:gd name="adj" fmla="val 23913"/>
              </a:avLst>
            </a:prstGeom>
            <a:solidFill>
              <a:schemeClr val="accent4"/>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dirty="0">
                  <a:latin typeface="Maven Pro" panose="020B0604020202020204" charset="0"/>
                </a:rPr>
                <a:t>Metadatenfehler aufgrund Import der CSV Datei: Attribute können nicht in Operatoren selektiert werden</a:t>
              </a:r>
              <a:endParaRPr lang="en-US" dirty="0"/>
            </a:p>
          </p:txBody>
        </p:sp>
        <p:sp>
          <p:nvSpPr>
            <p:cNvPr id="62" name="Oval 9">
              <a:extLst>
                <a:ext uri="{FF2B5EF4-FFF2-40B4-BE49-F238E27FC236}">
                  <a16:creationId xmlns:a16="http://schemas.microsoft.com/office/drawing/2014/main" id="{CAE5CD25-5549-949E-931D-220CC25FE831}"/>
                </a:ext>
              </a:extLst>
            </p:cNvPr>
            <p:cNvSpPr/>
            <p:nvPr/>
          </p:nvSpPr>
          <p:spPr>
            <a:xfrm flipH="1">
              <a:off x="3446545" y="1840935"/>
              <a:ext cx="577601" cy="577799"/>
            </a:xfrm>
            <a:prstGeom prst="ellipse">
              <a:avLst/>
            </a:prstGeom>
            <a:solidFill>
              <a:schemeClr val="accent4"/>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grpSp>
      <p:grpSp>
        <p:nvGrpSpPr>
          <p:cNvPr id="64" name="Gruppieren 63">
            <a:extLst>
              <a:ext uri="{FF2B5EF4-FFF2-40B4-BE49-F238E27FC236}">
                <a16:creationId xmlns:a16="http://schemas.microsoft.com/office/drawing/2014/main" id="{BEE040BE-E4B6-1058-4A7D-47C4488DDBFF}"/>
              </a:ext>
            </a:extLst>
          </p:cNvPr>
          <p:cNvGrpSpPr/>
          <p:nvPr/>
        </p:nvGrpSpPr>
        <p:grpSpPr>
          <a:xfrm flipH="1">
            <a:off x="5092007" y="1559040"/>
            <a:ext cx="2683568" cy="577944"/>
            <a:chOff x="745432" y="1840935"/>
            <a:chExt cx="3278714" cy="706117"/>
          </a:xfrm>
          <a:solidFill>
            <a:srgbClr val="00CFCC"/>
          </a:solidFill>
        </p:grpSpPr>
        <p:sp>
          <p:nvSpPr>
            <p:cNvPr id="65" name="Rounded Rectangle 5">
              <a:extLst>
                <a:ext uri="{FF2B5EF4-FFF2-40B4-BE49-F238E27FC236}">
                  <a16:creationId xmlns:a16="http://schemas.microsoft.com/office/drawing/2014/main" id="{B2BE7A48-92AC-88E6-2178-2F5D2CF408C8}"/>
                </a:ext>
              </a:extLst>
            </p:cNvPr>
            <p:cNvSpPr/>
            <p:nvPr/>
          </p:nvSpPr>
          <p:spPr>
            <a:xfrm flipH="1">
              <a:off x="745432" y="1978585"/>
              <a:ext cx="2876998" cy="428265"/>
            </a:xfrm>
            <a:prstGeom prst="roundRect">
              <a:avLst>
                <a:gd name="adj" fmla="val 23913"/>
              </a:avLst>
            </a:prstGeom>
            <a:grp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700" dirty="0">
                  <a:solidFill>
                    <a:schemeClr val="bg1"/>
                  </a:solidFill>
                  <a:latin typeface="Maven Pro" panose="020B0604020202020204" charset="0"/>
                </a:rPr>
                <a:t>Integration von </a:t>
              </a:r>
              <a:r>
                <a:rPr lang="de-DE" sz="700" dirty="0" err="1">
                  <a:solidFill>
                    <a:schemeClr val="bg1"/>
                  </a:solidFill>
                  <a:latin typeface="Maven Pro" panose="020B0604020202020204" charset="0"/>
                </a:rPr>
                <a:t>Weka</a:t>
              </a:r>
              <a:r>
                <a:rPr lang="de-DE" sz="700" dirty="0">
                  <a:solidFill>
                    <a:schemeClr val="bg1"/>
                  </a:solidFill>
                  <a:latin typeface="Maven Pro" panose="020B0604020202020204" charset="0"/>
                </a:rPr>
                <a:t>-Operatoren aus dem Marketplace (Siehe </a:t>
              </a:r>
              <a:r>
                <a:rPr lang="de-DE" sz="700" dirty="0" err="1">
                  <a:solidFill>
                    <a:schemeClr val="bg1"/>
                  </a:solidFill>
                  <a:latin typeface="Maven Pro" panose="020B0604020202020204" charset="0"/>
                </a:rPr>
                <a:t>Weka</a:t>
              </a:r>
              <a:r>
                <a:rPr lang="de-DE" sz="700" dirty="0">
                  <a:solidFill>
                    <a:schemeClr val="bg1"/>
                  </a:solidFill>
                  <a:latin typeface="Maven Pro" panose="020B0604020202020204" charset="0"/>
                </a:rPr>
                <a:t>-Tool)</a:t>
              </a:r>
              <a:endParaRPr lang="en-US" sz="700" dirty="0">
                <a:solidFill>
                  <a:schemeClr val="bg1"/>
                </a:solidFill>
              </a:endParaRPr>
            </a:p>
          </p:txBody>
        </p:sp>
        <p:grpSp>
          <p:nvGrpSpPr>
            <p:cNvPr id="66" name="Gruppieren 65">
              <a:extLst>
                <a:ext uri="{FF2B5EF4-FFF2-40B4-BE49-F238E27FC236}">
                  <a16:creationId xmlns:a16="http://schemas.microsoft.com/office/drawing/2014/main" id="{24B38D58-70C2-CC65-63B1-96AAA8A8FF52}"/>
                </a:ext>
              </a:extLst>
            </p:cNvPr>
            <p:cNvGrpSpPr/>
            <p:nvPr/>
          </p:nvGrpSpPr>
          <p:grpSpPr>
            <a:xfrm>
              <a:off x="3446545" y="1840935"/>
              <a:ext cx="577601" cy="706117"/>
              <a:chOff x="2551032" y="1906295"/>
              <a:chExt cx="577601" cy="706117"/>
            </a:xfrm>
            <a:grpFill/>
          </p:grpSpPr>
          <p:sp>
            <p:nvSpPr>
              <p:cNvPr id="67" name="Oval 9">
                <a:extLst>
                  <a:ext uri="{FF2B5EF4-FFF2-40B4-BE49-F238E27FC236}">
                    <a16:creationId xmlns:a16="http://schemas.microsoft.com/office/drawing/2014/main" id="{119C25A3-5137-FF94-159D-3E64E69CBF5D}"/>
                  </a:ext>
                </a:extLst>
              </p:cNvPr>
              <p:cNvSpPr/>
              <p:nvPr/>
            </p:nvSpPr>
            <p:spPr>
              <a:xfrm flipH="1">
                <a:off x="2551032" y="1906295"/>
                <a:ext cx="577601" cy="577799"/>
              </a:xfrm>
              <a:prstGeom prst="ellipse">
                <a:avLst/>
              </a:prstGeom>
              <a:grp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68" name="Graphic 14">
                <a:extLst>
                  <a:ext uri="{FF2B5EF4-FFF2-40B4-BE49-F238E27FC236}">
                    <a16:creationId xmlns:a16="http://schemas.microsoft.com/office/drawing/2014/main" id="{4AFA7260-FAFC-E28C-54A0-C191E563D3D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2787718" y="2535495"/>
                <a:ext cx="104229" cy="76917"/>
              </a:xfrm>
              <a:prstGeom prst="rect">
                <a:avLst/>
              </a:prstGeom>
            </p:spPr>
          </p:pic>
        </p:grpSp>
      </p:grpSp>
      <p:sp>
        <p:nvSpPr>
          <p:cNvPr id="69" name="Pfeil: Chevron 68">
            <a:extLst>
              <a:ext uri="{FF2B5EF4-FFF2-40B4-BE49-F238E27FC236}">
                <a16:creationId xmlns:a16="http://schemas.microsoft.com/office/drawing/2014/main" id="{27722754-DE03-470A-DA9A-BA44DD07E0C2}"/>
              </a:ext>
            </a:extLst>
          </p:cNvPr>
          <p:cNvSpPr/>
          <p:nvPr/>
        </p:nvSpPr>
        <p:spPr>
          <a:xfrm flipH="1">
            <a:off x="5092007" y="1149003"/>
            <a:ext cx="2683568" cy="267286"/>
          </a:xfrm>
          <a:prstGeom prst="chevron">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latin typeface="Maven Pro" panose="020B0604020202020204" charset="0"/>
              </a:rPr>
              <a:t>Solutions</a:t>
            </a:r>
          </a:p>
        </p:txBody>
      </p:sp>
      <p:grpSp>
        <p:nvGrpSpPr>
          <p:cNvPr id="70" name="Gruppieren 69">
            <a:extLst>
              <a:ext uri="{FF2B5EF4-FFF2-40B4-BE49-F238E27FC236}">
                <a16:creationId xmlns:a16="http://schemas.microsoft.com/office/drawing/2014/main" id="{92CCC1B4-60E9-DCDD-BA50-C8B9B1687F4E}"/>
              </a:ext>
            </a:extLst>
          </p:cNvPr>
          <p:cNvGrpSpPr/>
          <p:nvPr/>
        </p:nvGrpSpPr>
        <p:grpSpPr>
          <a:xfrm flipH="1">
            <a:off x="5092007" y="2217988"/>
            <a:ext cx="2683568" cy="577944"/>
            <a:chOff x="745432" y="1840935"/>
            <a:chExt cx="3278714" cy="706117"/>
          </a:xfrm>
          <a:solidFill>
            <a:srgbClr val="00CFCC"/>
          </a:solidFill>
        </p:grpSpPr>
        <p:sp>
          <p:nvSpPr>
            <p:cNvPr id="71" name="Rounded Rectangle 5">
              <a:extLst>
                <a:ext uri="{FF2B5EF4-FFF2-40B4-BE49-F238E27FC236}">
                  <a16:creationId xmlns:a16="http://schemas.microsoft.com/office/drawing/2014/main" id="{4F3A4424-CC66-D75F-2331-F95088E05909}"/>
                </a:ext>
              </a:extLst>
            </p:cNvPr>
            <p:cNvSpPr/>
            <p:nvPr/>
          </p:nvSpPr>
          <p:spPr>
            <a:xfrm flipH="1">
              <a:off x="745432" y="1978585"/>
              <a:ext cx="2876998" cy="428265"/>
            </a:xfrm>
            <a:prstGeom prst="roundRect">
              <a:avLst>
                <a:gd name="adj" fmla="val 23913"/>
              </a:avLst>
            </a:prstGeom>
            <a:grp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700" dirty="0">
                  <a:solidFill>
                    <a:schemeClr val="bg1"/>
                  </a:solidFill>
                  <a:latin typeface="Maven Pro" panose="020B0604020202020204" charset="0"/>
                </a:rPr>
                <a:t>Zusätzliche Data </a:t>
              </a:r>
              <a:r>
                <a:rPr lang="de-DE" sz="700" dirty="0" err="1">
                  <a:solidFill>
                    <a:schemeClr val="bg1"/>
                  </a:solidFill>
                  <a:latin typeface="Maven Pro" panose="020B0604020202020204" charset="0"/>
                </a:rPr>
                <a:t>Preparation</a:t>
              </a:r>
              <a:r>
                <a:rPr lang="de-DE" sz="700" dirty="0">
                  <a:solidFill>
                    <a:schemeClr val="bg1"/>
                  </a:solidFill>
                  <a:latin typeface="Maven Pro" panose="020B0604020202020204" charset="0"/>
                </a:rPr>
                <a:t> als Vorbereitung für die Operatoren</a:t>
              </a:r>
              <a:endParaRPr lang="en-US" sz="700" dirty="0">
                <a:solidFill>
                  <a:schemeClr val="bg1"/>
                </a:solidFill>
              </a:endParaRPr>
            </a:p>
          </p:txBody>
        </p:sp>
        <p:grpSp>
          <p:nvGrpSpPr>
            <p:cNvPr id="72" name="Gruppieren 71">
              <a:extLst>
                <a:ext uri="{FF2B5EF4-FFF2-40B4-BE49-F238E27FC236}">
                  <a16:creationId xmlns:a16="http://schemas.microsoft.com/office/drawing/2014/main" id="{6461D94E-5354-6644-83B9-8EB482F3F86B}"/>
                </a:ext>
              </a:extLst>
            </p:cNvPr>
            <p:cNvGrpSpPr/>
            <p:nvPr/>
          </p:nvGrpSpPr>
          <p:grpSpPr>
            <a:xfrm>
              <a:off x="3446545" y="1840935"/>
              <a:ext cx="577601" cy="706117"/>
              <a:chOff x="2551032" y="1906295"/>
              <a:chExt cx="577601" cy="706117"/>
            </a:xfrm>
            <a:grpFill/>
          </p:grpSpPr>
          <p:sp>
            <p:nvSpPr>
              <p:cNvPr id="73" name="Oval 9">
                <a:extLst>
                  <a:ext uri="{FF2B5EF4-FFF2-40B4-BE49-F238E27FC236}">
                    <a16:creationId xmlns:a16="http://schemas.microsoft.com/office/drawing/2014/main" id="{3CA25C34-70F0-9A6E-B48B-9FF77CCDB881}"/>
                  </a:ext>
                </a:extLst>
              </p:cNvPr>
              <p:cNvSpPr/>
              <p:nvPr/>
            </p:nvSpPr>
            <p:spPr>
              <a:xfrm flipH="1">
                <a:off x="2551032" y="1906295"/>
                <a:ext cx="577601" cy="577799"/>
              </a:xfrm>
              <a:prstGeom prst="ellipse">
                <a:avLst/>
              </a:prstGeom>
              <a:grp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74" name="Graphic 14">
                <a:extLst>
                  <a:ext uri="{FF2B5EF4-FFF2-40B4-BE49-F238E27FC236}">
                    <a16:creationId xmlns:a16="http://schemas.microsoft.com/office/drawing/2014/main" id="{55EA0430-8999-B3B0-7FD8-69DC176B98B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2787718" y="2535495"/>
                <a:ext cx="104229" cy="76917"/>
              </a:xfrm>
              <a:prstGeom prst="rect">
                <a:avLst/>
              </a:prstGeom>
            </p:spPr>
          </p:pic>
        </p:grpSp>
      </p:grpSp>
      <p:grpSp>
        <p:nvGrpSpPr>
          <p:cNvPr id="75" name="Gruppieren 74">
            <a:extLst>
              <a:ext uri="{FF2B5EF4-FFF2-40B4-BE49-F238E27FC236}">
                <a16:creationId xmlns:a16="http://schemas.microsoft.com/office/drawing/2014/main" id="{19826805-C9D3-4321-3E57-58959F812F5F}"/>
              </a:ext>
            </a:extLst>
          </p:cNvPr>
          <p:cNvGrpSpPr/>
          <p:nvPr/>
        </p:nvGrpSpPr>
        <p:grpSpPr>
          <a:xfrm flipH="1">
            <a:off x="5092007" y="2873979"/>
            <a:ext cx="2683568" cy="577944"/>
            <a:chOff x="745432" y="1840935"/>
            <a:chExt cx="3278714" cy="706117"/>
          </a:xfrm>
          <a:solidFill>
            <a:srgbClr val="00CFCC"/>
          </a:solidFill>
        </p:grpSpPr>
        <p:sp>
          <p:nvSpPr>
            <p:cNvPr id="76" name="Rounded Rectangle 5">
              <a:extLst>
                <a:ext uri="{FF2B5EF4-FFF2-40B4-BE49-F238E27FC236}">
                  <a16:creationId xmlns:a16="http://schemas.microsoft.com/office/drawing/2014/main" id="{D91DBF9C-81FD-82BB-DD1C-69AA3E7CD671}"/>
                </a:ext>
              </a:extLst>
            </p:cNvPr>
            <p:cNvSpPr/>
            <p:nvPr/>
          </p:nvSpPr>
          <p:spPr>
            <a:xfrm flipH="1">
              <a:off x="745432" y="1978585"/>
              <a:ext cx="2876998" cy="428265"/>
            </a:xfrm>
            <a:prstGeom prst="roundRect">
              <a:avLst>
                <a:gd name="adj" fmla="val 23913"/>
              </a:avLst>
            </a:prstGeom>
            <a:grp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700" dirty="0">
                  <a:latin typeface="Maven Pro" panose="020B0604020202020204" charset="0"/>
                </a:rPr>
                <a:t>It</a:t>
              </a:r>
              <a:r>
                <a:rPr lang="de-DE" sz="700" dirty="0" err="1">
                  <a:latin typeface="Maven Pro" panose="020B0604020202020204" charset="0"/>
                </a:rPr>
                <a:t>erative</a:t>
              </a:r>
              <a:r>
                <a:rPr lang="de-DE" sz="700" dirty="0">
                  <a:latin typeface="Maven Pro" panose="020B0604020202020204" charset="0"/>
                </a:rPr>
                <a:t> Verwendung, Vergleich und Anpassung</a:t>
              </a:r>
            </a:p>
            <a:p>
              <a:pPr algn="r"/>
              <a:r>
                <a:rPr lang="de-DE" sz="700" dirty="0">
                  <a:latin typeface="Maven Pro" panose="020B0604020202020204" charset="0"/>
                </a:rPr>
                <a:t>der Hyperparameter aller Operatoren</a:t>
              </a:r>
              <a:endParaRPr lang="en-US" sz="700" dirty="0">
                <a:latin typeface="Maven Pro" panose="020B0604020202020204" charset="0"/>
              </a:endParaRPr>
            </a:p>
          </p:txBody>
        </p:sp>
        <p:grpSp>
          <p:nvGrpSpPr>
            <p:cNvPr id="77" name="Gruppieren 76">
              <a:extLst>
                <a:ext uri="{FF2B5EF4-FFF2-40B4-BE49-F238E27FC236}">
                  <a16:creationId xmlns:a16="http://schemas.microsoft.com/office/drawing/2014/main" id="{F037B010-9883-D321-FACA-D986A4AAE653}"/>
                </a:ext>
              </a:extLst>
            </p:cNvPr>
            <p:cNvGrpSpPr/>
            <p:nvPr/>
          </p:nvGrpSpPr>
          <p:grpSpPr>
            <a:xfrm>
              <a:off x="3446545" y="1840935"/>
              <a:ext cx="577601" cy="706117"/>
              <a:chOff x="2551032" y="1906295"/>
              <a:chExt cx="577601" cy="706117"/>
            </a:xfrm>
            <a:grpFill/>
          </p:grpSpPr>
          <p:sp>
            <p:nvSpPr>
              <p:cNvPr id="78" name="Oval 9">
                <a:extLst>
                  <a:ext uri="{FF2B5EF4-FFF2-40B4-BE49-F238E27FC236}">
                    <a16:creationId xmlns:a16="http://schemas.microsoft.com/office/drawing/2014/main" id="{E0AA40D9-85F6-106E-A4B8-8468C8D06DC6}"/>
                  </a:ext>
                </a:extLst>
              </p:cNvPr>
              <p:cNvSpPr/>
              <p:nvPr/>
            </p:nvSpPr>
            <p:spPr>
              <a:xfrm flipH="1">
                <a:off x="2551032" y="1906295"/>
                <a:ext cx="577601" cy="577799"/>
              </a:xfrm>
              <a:prstGeom prst="ellipse">
                <a:avLst/>
              </a:prstGeom>
              <a:grp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79" name="Graphic 14">
                <a:extLst>
                  <a:ext uri="{FF2B5EF4-FFF2-40B4-BE49-F238E27FC236}">
                    <a16:creationId xmlns:a16="http://schemas.microsoft.com/office/drawing/2014/main" id="{09E04418-477F-67C1-A609-AAB9E03541F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2787718" y="2535495"/>
                <a:ext cx="104229" cy="76917"/>
              </a:xfrm>
              <a:prstGeom prst="rect">
                <a:avLst/>
              </a:prstGeom>
            </p:spPr>
          </p:pic>
        </p:grpSp>
      </p:grpSp>
      <p:grpSp>
        <p:nvGrpSpPr>
          <p:cNvPr id="80" name="Gruppieren 79">
            <a:extLst>
              <a:ext uri="{FF2B5EF4-FFF2-40B4-BE49-F238E27FC236}">
                <a16:creationId xmlns:a16="http://schemas.microsoft.com/office/drawing/2014/main" id="{623DD5F5-46C4-DE54-7921-270496015321}"/>
              </a:ext>
            </a:extLst>
          </p:cNvPr>
          <p:cNvGrpSpPr/>
          <p:nvPr/>
        </p:nvGrpSpPr>
        <p:grpSpPr>
          <a:xfrm flipH="1">
            <a:off x="5092007" y="3566443"/>
            <a:ext cx="2683568" cy="577944"/>
            <a:chOff x="745432" y="1840935"/>
            <a:chExt cx="3278714" cy="706117"/>
          </a:xfrm>
          <a:solidFill>
            <a:srgbClr val="00CFCC"/>
          </a:solidFill>
        </p:grpSpPr>
        <p:sp>
          <p:nvSpPr>
            <p:cNvPr id="81" name="Rounded Rectangle 5">
              <a:extLst>
                <a:ext uri="{FF2B5EF4-FFF2-40B4-BE49-F238E27FC236}">
                  <a16:creationId xmlns:a16="http://schemas.microsoft.com/office/drawing/2014/main" id="{8D9F04B5-F19C-C038-9F66-655B71EA8FC9}"/>
                </a:ext>
              </a:extLst>
            </p:cNvPr>
            <p:cNvSpPr/>
            <p:nvPr/>
          </p:nvSpPr>
          <p:spPr>
            <a:xfrm flipH="1">
              <a:off x="745432" y="1978585"/>
              <a:ext cx="2876998" cy="428265"/>
            </a:xfrm>
            <a:prstGeom prst="roundRect">
              <a:avLst>
                <a:gd name="adj" fmla="val 23913"/>
              </a:avLst>
            </a:prstGeom>
            <a:grp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700" dirty="0">
                  <a:latin typeface="Maven Pro" panose="020B0604020202020204" charset="0"/>
                </a:rPr>
                <a:t>Zusätzliche, invertierte Selektierung der Spalten Item und </a:t>
              </a:r>
              <a:r>
                <a:rPr lang="de-DE" sz="700" dirty="0" err="1">
                  <a:latin typeface="Maven Pro" panose="020B0604020202020204" charset="0"/>
                </a:rPr>
                <a:t>TransactionNo</a:t>
              </a:r>
              <a:endParaRPr lang="en-US" sz="700" dirty="0">
                <a:latin typeface="Maven Pro" panose="020B0604020202020204" charset="0"/>
              </a:endParaRPr>
            </a:p>
          </p:txBody>
        </p:sp>
        <p:grpSp>
          <p:nvGrpSpPr>
            <p:cNvPr id="82" name="Gruppieren 81">
              <a:extLst>
                <a:ext uri="{FF2B5EF4-FFF2-40B4-BE49-F238E27FC236}">
                  <a16:creationId xmlns:a16="http://schemas.microsoft.com/office/drawing/2014/main" id="{B752B090-EB09-6435-3AE9-6B19B227C162}"/>
                </a:ext>
              </a:extLst>
            </p:cNvPr>
            <p:cNvGrpSpPr/>
            <p:nvPr/>
          </p:nvGrpSpPr>
          <p:grpSpPr>
            <a:xfrm>
              <a:off x="3446545" y="1840935"/>
              <a:ext cx="577601" cy="706117"/>
              <a:chOff x="2551032" y="1906295"/>
              <a:chExt cx="577601" cy="706117"/>
            </a:xfrm>
            <a:grpFill/>
          </p:grpSpPr>
          <p:sp>
            <p:nvSpPr>
              <p:cNvPr id="83" name="Oval 9">
                <a:extLst>
                  <a:ext uri="{FF2B5EF4-FFF2-40B4-BE49-F238E27FC236}">
                    <a16:creationId xmlns:a16="http://schemas.microsoft.com/office/drawing/2014/main" id="{ADD61924-CF9B-D48C-6D53-AD375EC5D6FB}"/>
                  </a:ext>
                </a:extLst>
              </p:cNvPr>
              <p:cNvSpPr/>
              <p:nvPr/>
            </p:nvSpPr>
            <p:spPr>
              <a:xfrm flipH="1">
                <a:off x="2551032" y="1906295"/>
                <a:ext cx="577601" cy="577799"/>
              </a:xfrm>
              <a:prstGeom prst="ellipse">
                <a:avLst/>
              </a:prstGeom>
              <a:grp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84" name="Graphic 14">
                <a:extLst>
                  <a:ext uri="{FF2B5EF4-FFF2-40B4-BE49-F238E27FC236}">
                    <a16:creationId xmlns:a16="http://schemas.microsoft.com/office/drawing/2014/main" id="{61C41F2E-6D2E-F240-D5CE-458DE771BA0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2787718" y="2535495"/>
                <a:ext cx="104229" cy="76917"/>
              </a:xfrm>
              <a:prstGeom prst="rect">
                <a:avLst/>
              </a:prstGeom>
            </p:spPr>
          </p:pic>
        </p:grpSp>
      </p:grpSp>
      <p:grpSp>
        <p:nvGrpSpPr>
          <p:cNvPr id="85" name="Gruppieren 84">
            <a:extLst>
              <a:ext uri="{FF2B5EF4-FFF2-40B4-BE49-F238E27FC236}">
                <a16:creationId xmlns:a16="http://schemas.microsoft.com/office/drawing/2014/main" id="{ED17F546-24E8-F66E-09F5-0D12CE80AAD2}"/>
              </a:ext>
            </a:extLst>
          </p:cNvPr>
          <p:cNvGrpSpPr/>
          <p:nvPr/>
        </p:nvGrpSpPr>
        <p:grpSpPr>
          <a:xfrm flipH="1">
            <a:off x="5092007" y="4258907"/>
            <a:ext cx="2683568" cy="472918"/>
            <a:chOff x="745432" y="1840935"/>
            <a:chExt cx="3278714" cy="577799"/>
          </a:xfrm>
          <a:solidFill>
            <a:srgbClr val="00CFCC"/>
          </a:solidFill>
        </p:grpSpPr>
        <p:sp>
          <p:nvSpPr>
            <p:cNvPr id="86" name="Rounded Rectangle 5">
              <a:extLst>
                <a:ext uri="{FF2B5EF4-FFF2-40B4-BE49-F238E27FC236}">
                  <a16:creationId xmlns:a16="http://schemas.microsoft.com/office/drawing/2014/main" id="{26DFABF9-884B-A551-AAD0-5EC4E107B1E5}"/>
                </a:ext>
              </a:extLst>
            </p:cNvPr>
            <p:cNvSpPr/>
            <p:nvPr/>
          </p:nvSpPr>
          <p:spPr>
            <a:xfrm flipH="1">
              <a:off x="745432" y="1978585"/>
              <a:ext cx="2876998" cy="428265"/>
            </a:xfrm>
            <a:prstGeom prst="roundRect">
              <a:avLst>
                <a:gd name="adj" fmla="val 23913"/>
              </a:avLst>
            </a:prstGeom>
            <a:grp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latin typeface="Maven Pro" panose="020B0604020202020204" charset="0"/>
                </a:rPr>
                <a:t>Option „Synchronisierung der Metadaten mit realen Daten“ aktivieren und zusätzliche Erstellung eines integrierten </a:t>
              </a:r>
              <a:r>
                <a:rPr lang="de-DE" sz="700" dirty="0" err="1">
                  <a:latin typeface="Maven Pro" panose="020B0604020202020204" charset="0"/>
                </a:rPr>
                <a:t>RapidMiner</a:t>
              </a:r>
              <a:r>
                <a:rPr lang="de-DE" sz="700" dirty="0">
                  <a:latin typeface="Maven Pro" panose="020B0604020202020204" charset="0"/>
                </a:rPr>
                <a:t> </a:t>
              </a:r>
              <a:r>
                <a:rPr lang="de-DE" sz="700" dirty="0" err="1">
                  <a:latin typeface="Maven Pro" panose="020B0604020202020204" charset="0"/>
                </a:rPr>
                <a:t>Tables</a:t>
              </a:r>
              <a:r>
                <a:rPr lang="de-DE" sz="700" dirty="0">
                  <a:latin typeface="Maven Pro" panose="020B0604020202020204" charset="0"/>
                </a:rPr>
                <a:t> je </a:t>
              </a:r>
              <a:r>
                <a:rPr lang="de-DE" sz="700" dirty="0" err="1">
                  <a:latin typeface="Maven Pro" panose="020B0604020202020204" charset="0"/>
                </a:rPr>
                <a:t>import</a:t>
              </a:r>
              <a:r>
                <a:rPr lang="de-DE" sz="700" dirty="0">
                  <a:latin typeface="Maven Pro" panose="020B0604020202020204" charset="0"/>
                </a:rPr>
                <a:t>. Datensatz</a:t>
              </a:r>
              <a:endParaRPr lang="en-US" sz="700" dirty="0">
                <a:latin typeface="Maven Pro" panose="020B0604020202020204" charset="0"/>
              </a:endParaRPr>
            </a:p>
          </p:txBody>
        </p:sp>
        <p:sp>
          <p:nvSpPr>
            <p:cNvPr id="87" name="Oval 9">
              <a:extLst>
                <a:ext uri="{FF2B5EF4-FFF2-40B4-BE49-F238E27FC236}">
                  <a16:creationId xmlns:a16="http://schemas.microsoft.com/office/drawing/2014/main" id="{DEA317D4-8C1C-9C81-1BED-C40863545217}"/>
                </a:ext>
              </a:extLst>
            </p:cNvPr>
            <p:cNvSpPr/>
            <p:nvPr/>
          </p:nvSpPr>
          <p:spPr>
            <a:xfrm flipH="1">
              <a:off x="3446545" y="1840935"/>
              <a:ext cx="577601" cy="577799"/>
            </a:xfrm>
            <a:prstGeom prst="ellipse">
              <a:avLst/>
            </a:prstGeom>
            <a:grp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grpSp>
      <p:cxnSp>
        <p:nvCxnSpPr>
          <p:cNvPr id="89" name="Gerader Verbinder 88">
            <a:extLst>
              <a:ext uri="{FF2B5EF4-FFF2-40B4-BE49-F238E27FC236}">
                <a16:creationId xmlns:a16="http://schemas.microsoft.com/office/drawing/2014/main" id="{0015445A-0AB4-9FF4-5F69-5EA8CBFE5D58}"/>
              </a:ext>
            </a:extLst>
          </p:cNvPr>
          <p:cNvCxnSpPr/>
          <p:nvPr/>
        </p:nvCxnSpPr>
        <p:spPr>
          <a:xfrm>
            <a:off x="4204167" y="2022231"/>
            <a:ext cx="0" cy="2603109"/>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633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9D4735AC-29F3-6EF6-29A4-9F378893E6F8}"/>
              </a:ext>
            </a:extLst>
          </p:cNvPr>
          <p:cNvGraphicFramePr>
            <a:graphicFrameLocks noChangeAspect="1"/>
          </p:cNvGraphicFramePr>
          <p:nvPr>
            <p:custDataLst>
              <p:tags r:id="rId1"/>
            </p:custDataLst>
            <p:extLst>
              <p:ext uri="{D42A27DB-BD31-4B8C-83A1-F6EECF244321}">
                <p14:modId xmlns:p14="http://schemas.microsoft.com/office/powerpoint/2010/main" val="2837232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9D4735AC-29F3-6EF6-29A4-9F378893E6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06" name="Google Shape;506;p28"/>
          <p:cNvSpPr txBox="1">
            <a:spLocks noGrp="1"/>
          </p:cNvSpPr>
          <p:nvPr>
            <p:ph type="body" idx="1"/>
          </p:nvPr>
        </p:nvSpPr>
        <p:spPr>
          <a:xfrm>
            <a:off x="618825" y="1119726"/>
            <a:ext cx="3534300" cy="2949863"/>
          </a:xfrm>
          <a:prstGeom prst="rect">
            <a:avLst/>
          </a:prstGeom>
        </p:spPr>
        <p:txBody>
          <a:bodyPr spcFirstLastPara="1" wrap="square" lIns="91425" tIns="91425" rIns="91425" bIns="91425" anchor="t" anchorCtr="0">
            <a:noAutofit/>
          </a:bodyPr>
          <a:lstStyle/>
          <a:p>
            <a:pPr marL="285750" indent="-285750"/>
            <a:r>
              <a:rPr lang="de-DE" sz="1400" dirty="0"/>
              <a:t>Der Betreiber einer Bäckerei möchte die </a:t>
            </a:r>
            <a:r>
              <a:rPr lang="de-DE" sz="1400" b="1" dirty="0"/>
              <a:t>Kaufgewohnheiten</a:t>
            </a:r>
            <a:r>
              <a:rPr lang="de-DE" sz="1400" dirty="0"/>
              <a:t> seiner Kunden </a:t>
            </a:r>
            <a:r>
              <a:rPr lang="de-DE" sz="1400" b="1" dirty="0"/>
              <a:t>besser verstehen</a:t>
            </a:r>
            <a:r>
              <a:rPr lang="de-DE" sz="1400" dirty="0"/>
              <a:t>, um Muster zu identifizieren</a:t>
            </a:r>
          </a:p>
          <a:p>
            <a:pPr marL="0" indent="0">
              <a:buNone/>
            </a:pPr>
            <a:endParaRPr lang="de-DE" sz="1400" dirty="0"/>
          </a:p>
          <a:p>
            <a:pPr marL="285750" indent="-285750"/>
            <a:r>
              <a:rPr lang="de-DE" sz="1400" dirty="0"/>
              <a:t>Diese Erkenntnisse möchte er in späteren Schritten nutzen, um gezieltere Marketing-Kampagnen und Angebote bereitstellen zu können</a:t>
            </a:r>
          </a:p>
          <a:p>
            <a:pPr marL="285750" indent="-285750"/>
            <a:endParaRPr lang="de-DE" sz="1400" dirty="0"/>
          </a:p>
          <a:p>
            <a:pPr marL="285750" indent="-285750"/>
            <a:r>
              <a:rPr lang="de-DE" sz="1400" dirty="0"/>
              <a:t>Damit möchte er langfristig eine </a:t>
            </a:r>
            <a:r>
              <a:rPr lang="de-DE" sz="1400" b="1" dirty="0"/>
              <a:t>Umsatzsteigerung</a:t>
            </a:r>
            <a:r>
              <a:rPr lang="de-DE" sz="1400" dirty="0"/>
              <a:t> erreichen</a:t>
            </a:r>
          </a:p>
        </p:txBody>
      </p:sp>
      <p:sp>
        <p:nvSpPr>
          <p:cNvPr id="507" name="Google Shape;507;p28"/>
          <p:cNvSpPr txBox="1">
            <a:spLocks noGrp="1"/>
          </p:cNvSpPr>
          <p:nvPr>
            <p:ph type="ctrTitle"/>
          </p:nvPr>
        </p:nvSpPr>
        <p:spPr>
          <a:xfrm>
            <a:off x="618825" y="411675"/>
            <a:ext cx="507125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Einführung in den Usecase</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Webcast: Writing a Business Use Case in 7 Steps - IAG Consulting">
            <a:extLst>
              <a:ext uri="{FF2B5EF4-FFF2-40B4-BE49-F238E27FC236}">
                <a16:creationId xmlns:a16="http://schemas.microsoft.com/office/drawing/2014/main" id="{5C7C8DEC-F2B6-0A09-3309-DAA79700DA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1884" y="1723272"/>
            <a:ext cx="2377422" cy="2351512"/>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60B1730C-058F-0D7B-37CE-F3DE44F8A182}"/>
              </a:ext>
            </a:extLst>
          </p:cNvPr>
          <p:cNvSpPr/>
          <p:nvPr/>
        </p:nvSpPr>
        <p:spPr>
          <a:xfrm>
            <a:off x="5201884" y="1118198"/>
            <a:ext cx="2377422" cy="603545"/>
          </a:xfrm>
          <a:prstGeom prst="rect">
            <a:avLst/>
          </a:prstGeom>
          <a:solidFill>
            <a:srgbClr val="47A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1772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p:txBody>
          <a:bodyPr vert="horz"/>
          <a:lstStyle/>
          <a:p>
            <a:r>
              <a:rPr lang="de-DE" dirty="0"/>
              <a:t>Modeling - Challenges</a:t>
            </a:r>
          </a:p>
        </p:txBody>
      </p:sp>
      <p:pic>
        <p:nvPicPr>
          <p:cNvPr id="4" name="Grafik 3">
            <a:extLst>
              <a:ext uri="{FF2B5EF4-FFF2-40B4-BE49-F238E27FC236}">
                <a16:creationId xmlns:a16="http://schemas.microsoft.com/office/drawing/2014/main" id="{291E97D5-43DC-B167-E11B-1CFFFC25B51F}"/>
              </a:ext>
            </a:extLst>
          </p:cNvPr>
          <p:cNvPicPr>
            <a:picLocks noChangeAspect="1"/>
          </p:cNvPicPr>
          <p:nvPr/>
        </p:nvPicPr>
        <p:blipFill>
          <a:blip r:embed="rId5"/>
          <a:stretch>
            <a:fillRect/>
          </a:stretch>
        </p:blipFill>
        <p:spPr>
          <a:xfrm>
            <a:off x="738392" y="906779"/>
            <a:ext cx="4549887" cy="3474711"/>
          </a:xfrm>
          <a:prstGeom prst="rect">
            <a:avLst/>
          </a:prstGeom>
        </p:spPr>
      </p:pic>
      <p:pic>
        <p:nvPicPr>
          <p:cNvPr id="7" name="Grafik 6">
            <a:extLst>
              <a:ext uri="{FF2B5EF4-FFF2-40B4-BE49-F238E27FC236}">
                <a16:creationId xmlns:a16="http://schemas.microsoft.com/office/drawing/2014/main" id="{61D782A5-A2CA-D016-2A7F-53E36AF370B6}"/>
              </a:ext>
            </a:extLst>
          </p:cNvPr>
          <p:cNvPicPr>
            <a:picLocks noChangeAspect="1"/>
          </p:cNvPicPr>
          <p:nvPr/>
        </p:nvPicPr>
        <p:blipFill rotWithShape="1">
          <a:blip r:embed="rId6"/>
          <a:srcRect l="67288" r="261"/>
          <a:stretch/>
        </p:blipFill>
        <p:spPr>
          <a:xfrm>
            <a:off x="5963745" y="906778"/>
            <a:ext cx="2102796" cy="3474712"/>
          </a:xfrm>
          <a:prstGeom prst="rect">
            <a:avLst/>
          </a:prstGeom>
        </p:spPr>
      </p:pic>
      <p:sp>
        <p:nvSpPr>
          <p:cNvPr id="8" name="Pfeil: eingekerbt nach rechts 7">
            <a:extLst>
              <a:ext uri="{FF2B5EF4-FFF2-40B4-BE49-F238E27FC236}">
                <a16:creationId xmlns:a16="http://schemas.microsoft.com/office/drawing/2014/main" id="{50A666F9-354D-D6F2-0F21-B8FFB77CB03A}"/>
              </a:ext>
            </a:extLst>
          </p:cNvPr>
          <p:cNvSpPr/>
          <p:nvPr/>
        </p:nvSpPr>
        <p:spPr>
          <a:xfrm>
            <a:off x="5453809" y="2592201"/>
            <a:ext cx="344406" cy="103866"/>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abgerundete Ecken 8">
            <a:extLst>
              <a:ext uri="{FF2B5EF4-FFF2-40B4-BE49-F238E27FC236}">
                <a16:creationId xmlns:a16="http://schemas.microsoft.com/office/drawing/2014/main" id="{993B0DC8-F389-DCFC-F7F2-123ABD45F8CE}"/>
              </a:ext>
            </a:extLst>
          </p:cNvPr>
          <p:cNvSpPr/>
          <p:nvPr/>
        </p:nvSpPr>
        <p:spPr>
          <a:xfrm>
            <a:off x="6553200" y="1432560"/>
            <a:ext cx="632460" cy="1836420"/>
          </a:xfrm>
          <a:prstGeom prst="roundRect">
            <a:avLst/>
          </a:prstGeom>
          <a:noFill/>
          <a:ln>
            <a:solidFill>
              <a:srgbClr val="F649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abgerundete Ecken 9">
            <a:extLst>
              <a:ext uri="{FF2B5EF4-FFF2-40B4-BE49-F238E27FC236}">
                <a16:creationId xmlns:a16="http://schemas.microsoft.com/office/drawing/2014/main" id="{225E8D1F-6651-357F-516E-E39E31D880F7}"/>
              </a:ext>
            </a:extLst>
          </p:cNvPr>
          <p:cNvSpPr/>
          <p:nvPr/>
        </p:nvSpPr>
        <p:spPr>
          <a:xfrm>
            <a:off x="2278380" y="1546860"/>
            <a:ext cx="739140" cy="198120"/>
          </a:xfrm>
          <a:prstGeom prst="roundRect">
            <a:avLst/>
          </a:prstGeom>
          <a:noFill/>
          <a:ln>
            <a:solidFill>
              <a:srgbClr val="F649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0C5FC616-0C3B-D79D-798D-5274DA27538B}"/>
              </a:ext>
            </a:extLst>
          </p:cNvPr>
          <p:cNvSpPr/>
          <p:nvPr/>
        </p:nvSpPr>
        <p:spPr>
          <a:xfrm>
            <a:off x="6553200" y="3314700"/>
            <a:ext cx="1276905" cy="457202"/>
          </a:xfrm>
          <a:prstGeom prst="roundRect">
            <a:avLst/>
          </a:prstGeom>
          <a:noFill/>
          <a:ln>
            <a:solidFill>
              <a:srgbClr val="F649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3ACE0FE1-B2FD-0A63-20B7-6819D1C22AC2}"/>
              </a:ext>
            </a:extLst>
          </p:cNvPr>
          <p:cNvSpPr txBox="1"/>
          <p:nvPr/>
        </p:nvSpPr>
        <p:spPr>
          <a:xfrm>
            <a:off x="6542298" y="3817622"/>
            <a:ext cx="2232660" cy="307777"/>
          </a:xfrm>
          <a:prstGeom prst="rect">
            <a:avLst/>
          </a:prstGeom>
          <a:noFill/>
        </p:spPr>
        <p:txBody>
          <a:bodyPr wrap="square" rtlCol="0">
            <a:spAutoFit/>
          </a:bodyPr>
          <a:lstStyle/>
          <a:p>
            <a:r>
              <a:rPr lang="de-DE" sz="700" dirty="0"/>
              <a:t>Standardmäßig In </a:t>
            </a:r>
            <a:r>
              <a:rPr lang="de-DE" sz="700" dirty="0" err="1"/>
              <a:t>RapidMiner</a:t>
            </a:r>
            <a:r>
              <a:rPr lang="de-DE" sz="700" dirty="0"/>
              <a:t> </a:t>
            </a:r>
          </a:p>
          <a:p>
            <a:r>
              <a:rPr lang="de-DE" sz="700" dirty="0"/>
              <a:t>enthalten</a:t>
            </a:r>
          </a:p>
        </p:txBody>
      </p:sp>
      <p:sp>
        <p:nvSpPr>
          <p:cNvPr id="13" name="Textfeld 12">
            <a:extLst>
              <a:ext uri="{FF2B5EF4-FFF2-40B4-BE49-F238E27FC236}">
                <a16:creationId xmlns:a16="http://schemas.microsoft.com/office/drawing/2014/main" id="{4EB98759-09F4-45BA-B498-0FDC85688B02}"/>
              </a:ext>
            </a:extLst>
          </p:cNvPr>
          <p:cNvSpPr txBox="1"/>
          <p:nvPr/>
        </p:nvSpPr>
        <p:spPr>
          <a:xfrm>
            <a:off x="7185660" y="2231693"/>
            <a:ext cx="2232660" cy="307777"/>
          </a:xfrm>
          <a:prstGeom prst="rect">
            <a:avLst/>
          </a:prstGeom>
          <a:noFill/>
        </p:spPr>
        <p:txBody>
          <a:bodyPr wrap="square" rtlCol="0">
            <a:spAutoFit/>
          </a:bodyPr>
          <a:lstStyle/>
          <a:p>
            <a:r>
              <a:rPr lang="de-DE" sz="700" dirty="0" err="1"/>
              <a:t>Weka</a:t>
            </a:r>
            <a:r>
              <a:rPr lang="de-DE" sz="700" dirty="0"/>
              <a:t> </a:t>
            </a:r>
            <a:r>
              <a:rPr lang="de-DE" sz="700" dirty="0" err="1"/>
              <a:t>Machine</a:t>
            </a:r>
            <a:r>
              <a:rPr lang="de-DE" sz="700" dirty="0"/>
              <a:t> </a:t>
            </a:r>
          </a:p>
          <a:p>
            <a:r>
              <a:rPr lang="de-DE" sz="700" dirty="0"/>
              <a:t>Learning Library</a:t>
            </a:r>
          </a:p>
        </p:txBody>
      </p:sp>
      <p:pic>
        <p:nvPicPr>
          <p:cNvPr id="2050" name="Picture 2" descr="Weka - Association">
            <a:extLst>
              <a:ext uri="{FF2B5EF4-FFF2-40B4-BE49-F238E27FC236}">
                <a16:creationId xmlns:a16="http://schemas.microsoft.com/office/drawing/2014/main" id="{86A2EDAB-8D4A-DCEF-A7C4-783FB1A0FA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2424" y="3395187"/>
            <a:ext cx="2259152" cy="1683068"/>
          </a:xfrm>
          <a:prstGeom prst="rect">
            <a:avLst/>
          </a:prstGeom>
          <a:noFill/>
          <a:extLst>
            <a:ext uri="{909E8E84-426E-40DD-AFC4-6F175D3DCCD1}">
              <a14:hiddenFill xmlns:a14="http://schemas.microsoft.com/office/drawing/2010/main">
                <a:solidFill>
                  <a:srgbClr val="FFFFFF"/>
                </a:solidFill>
              </a14:hiddenFill>
            </a:ext>
          </a:extLst>
        </p:spPr>
      </p:pic>
      <p:sp>
        <p:nvSpPr>
          <p:cNvPr id="14" name="Pfeil: eingekerbt nach rechts 13">
            <a:extLst>
              <a:ext uri="{FF2B5EF4-FFF2-40B4-BE49-F238E27FC236}">
                <a16:creationId xmlns:a16="http://schemas.microsoft.com/office/drawing/2014/main" id="{8077E74A-9FBE-6D74-0524-14E5F460065E}"/>
              </a:ext>
            </a:extLst>
          </p:cNvPr>
          <p:cNvSpPr/>
          <p:nvPr/>
        </p:nvSpPr>
        <p:spPr>
          <a:xfrm rot="8874844">
            <a:off x="5488140" y="3127294"/>
            <a:ext cx="344406" cy="103866"/>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0832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p:txBody>
          <a:bodyPr vert="horz"/>
          <a:lstStyle/>
          <a:p>
            <a:r>
              <a:rPr lang="de-DE" dirty="0"/>
              <a:t>Modeling - </a:t>
            </a:r>
            <a:r>
              <a:rPr lang="de-DE" dirty="0" err="1"/>
              <a:t>Process</a:t>
            </a:r>
            <a:endParaRPr lang="de-DE" dirty="0"/>
          </a:p>
        </p:txBody>
      </p:sp>
      <p:pic>
        <p:nvPicPr>
          <p:cNvPr id="3" name="Grafik 2">
            <a:extLst>
              <a:ext uri="{FF2B5EF4-FFF2-40B4-BE49-F238E27FC236}">
                <a16:creationId xmlns:a16="http://schemas.microsoft.com/office/drawing/2014/main" id="{41E1DDAC-E500-3625-8868-43FDF09B26A9}"/>
              </a:ext>
            </a:extLst>
          </p:cNvPr>
          <p:cNvPicPr>
            <a:picLocks noChangeAspect="1"/>
          </p:cNvPicPr>
          <p:nvPr/>
        </p:nvPicPr>
        <p:blipFill rotWithShape="1">
          <a:blip r:embed="rId5"/>
          <a:srcRect l="243" t="4842" r="261"/>
          <a:stretch/>
        </p:blipFill>
        <p:spPr>
          <a:xfrm>
            <a:off x="714374" y="1172387"/>
            <a:ext cx="7245531" cy="3727273"/>
          </a:xfrm>
          <a:prstGeom prst="rect">
            <a:avLst/>
          </a:prstGeom>
        </p:spPr>
      </p:pic>
      <p:sp>
        <p:nvSpPr>
          <p:cNvPr id="4" name="Parallelogramm 3">
            <a:extLst>
              <a:ext uri="{FF2B5EF4-FFF2-40B4-BE49-F238E27FC236}">
                <a16:creationId xmlns:a16="http://schemas.microsoft.com/office/drawing/2014/main" id="{2C5C1505-A296-B503-668B-70A4C1A2A3F0}"/>
              </a:ext>
            </a:extLst>
          </p:cNvPr>
          <p:cNvSpPr/>
          <p:nvPr/>
        </p:nvSpPr>
        <p:spPr>
          <a:xfrm>
            <a:off x="714375" y="1044454"/>
            <a:ext cx="7277100"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rgbClr val="000000"/>
                </a:solidFill>
                <a:latin typeface="Maven Pro" panose="020B0604020202020204" charset="0"/>
              </a:rPr>
              <a:t>Modeling </a:t>
            </a:r>
            <a:r>
              <a:rPr lang="de-DE" sz="800" dirty="0" err="1">
                <a:solidFill>
                  <a:srgbClr val="000000"/>
                </a:solidFill>
                <a:latin typeface="Maven Pro" panose="020B0604020202020204" charset="0"/>
              </a:rPr>
              <a:t>Process</a:t>
            </a:r>
            <a:endParaRPr lang="de-DE" sz="800" dirty="0">
              <a:solidFill>
                <a:srgbClr val="000000"/>
              </a:solidFill>
              <a:latin typeface="Maven Pro" panose="020B0604020202020204" charset="0"/>
            </a:endParaRPr>
          </a:p>
        </p:txBody>
      </p:sp>
      <p:sp>
        <p:nvSpPr>
          <p:cNvPr id="7" name="Sprechblase: oval 6">
            <a:extLst>
              <a:ext uri="{FF2B5EF4-FFF2-40B4-BE49-F238E27FC236}">
                <a16:creationId xmlns:a16="http://schemas.microsoft.com/office/drawing/2014/main" id="{3F504CBF-4411-F27E-89CC-500608340DAC}"/>
              </a:ext>
            </a:extLst>
          </p:cNvPr>
          <p:cNvSpPr/>
          <p:nvPr/>
        </p:nvSpPr>
        <p:spPr>
          <a:xfrm>
            <a:off x="923821" y="2571750"/>
            <a:ext cx="2117159" cy="754022"/>
          </a:xfrm>
          <a:prstGeom prst="wedgeEllipseCallout">
            <a:avLst>
              <a:gd name="adj1" fmla="val -40513"/>
              <a:gd name="adj2" fmla="val -130397"/>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latin typeface="Maven Pro" panose="020B0604020202020204" charset="0"/>
              </a:rPr>
              <a:t>Zu integrierter </a:t>
            </a:r>
            <a:r>
              <a:rPr lang="de-DE" sz="700" dirty="0" err="1">
                <a:latin typeface="Maven Pro" panose="020B0604020202020204" charset="0"/>
              </a:rPr>
              <a:t>RapidMiner</a:t>
            </a:r>
            <a:r>
              <a:rPr lang="de-DE" sz="700" dirty="0">
                <a:latin typeface="Maven Pro" panose="020B0604020202020204" charset="0"/>
              </a:rPr>
              <a:t> Table geändert</a:t>
            </a:r>
            <a:endParaRPr lang="de-DE" sz="700" dirty="0">
              <a:solidFill>
                <a:schemeClr val="bg1"/>
              </a:solidFill>
              <a:latin typeface="Maven Pro" panose="020B0604020202020204" charset="0"/>
            </a:endParaRPr>
          </a:p>
        </p:txBody>
      </p:sp>
    </p:spTree>
    <p:extLst>
      <p:ext uri="{BB962C8B-B14F-4D97-AF65-F5344CB8AC3E}">
        <p14:creationId xmlns:p14="http://schemas.microsoft.com/office/powerpoint/2010/main" val="2355178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a:extLst>
              <a:ext uri="{FF2B5EF4-FFF2-40B4-BE49-F238E27FC236}">
                <a16:creationId xmlns:a16="http://schemas.microsoft.com/office/drawing/2014/main" id="{48945FC8-1805-E1A9-4EB6-11B26680CA47}"/>
              </a:ext>
            </a:extLst>
          </p:cNvPr>
          <p:cNvSpPr/>
          <p:nvPr/>
        </p:nvSpPr>
        <p:spPr>
          <a:xfrm>
            <a:off x="727972" y="4602746"/>
            <a:ext cx="1918730" cy="316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1DA5C01-3ABE-92BE-6F49-0EB28B2DDEB9}"/>
              </a:ext>
            </a:extLst>
          </p:cNvPr>
          <p:cNvSpPr>
            <a:spLocks noGrp="1"/>
          </p:cNvSpPr>
          <p:nvPr>
            <p:ph type="ctrTitle"/>
          </p:nvPr>
        </p:nvSpPr>
        <p:spPr/>
        <p:txBody>
          <a:bodyPr/>
          <a:lstStyle/>
          <a:p>
            <a:r>
              <a:rPr lang="de-DE" dirty="0"/>
              <a:t>Modeling - </a:t>
            </a:r>
            <a:r>
              <a:rPr lang="de-DE" dirty="0" err="1"/>
              <a:t>Process</a:t>
            </a:r>
            <a:endParaRPr lang="de-DE" dirty="0"/>
          </a:p>
        </p:txBody>
      </p:sp>
      <p:pic>
        <p:nvPicPr>
          <p:cNvPr id="3" name="Grafik 2">
            <a:extLst>
              <a:ext uri="{FF2B5EF4-FFF2-40B4-BE49-F238E27FC236}">
                <a16:creationId xmlns:a16="http://schemas.microsoft.com/office/drawing/2014/main" id="{2E208364-3C5B-FC43-C753-E1DCEEBC3CBF}"/>
              </a:ext>
            </a:extLst>
          </p:cNvPr>
          <p:cNvPicPr>
            <a:picLocks noChangeAspect="1"/>
          </p:cNvPicPr>
          <p:nvPr/>
        </p:nvPicPr>
        <p:blipFill rotWithShape="1">
          <a:blip r:embed="rId3"/>
          <a:srcRect l="67066" r="3323"/>
          <a:stretch/>
        </p:blipFill>
        <p:spPr>
          <a:xfrm>
            <a:off x="727973" y="1117408"/>
            <a:ext cx="1918730" cy="3485338"/>
          </a:xfrm>
          <a:prstGeom prst="rect">
            <a:avLst/>
          </a:prstGeom>
        </p:spPr>
      </p:pic>
      <p:sp>
        <p:nvSpPr>
          <p:cNvPr id="6" name="Parallelogramm 5">
            <a:extLst>
              <a:ext uri="{FF2B5EF4-FFF2-40B4-BE49-F238E27FC236}">
                <a16:creationId xmlns:a16="http://schemas.microsoft.com/office/drawing/2014/main" id="{B4472444-9159-2203-29BA-11F156DF4A6C}"/>
              </a:ext>
            </a:extLst>
          </p:cNvPr>
          <p:cNvSpPr/>
          <p:nvPr/>
        </p:nvSpPr>
        <p:spPr>
          <a:xfrm>
            <a:off x="727972" y="989475"/>
            <a:ext cx="1954903"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rgbClr val="000000"/>
                </a:solidFill>
                <a:latin typeface="Maven Pro" panose="020B0604020202020204" charset="0"/>
              </a:rPr>
              <a:t>Operators</a:t>
            </a:r>
          </a:p>
        </p:txBody>
      </p:sp>
      <p:sp>
        <p:nvSpPr>
          <p:cNvPr id="7" name="Parallelogramm 6">
            <a:extLst>
              <a:ext uri="{FF2B5EF4-FFF2-40B4-BE49-F238E27FC236}">
                <a16:creationId xmlns:a16="http://schemas.microsoft.com/office/drawing/2014/main" id="{9399D649-5B39-6EB3-F971-22F9B5B64A3F}"/>
              </a:ext>
            </a:extLst>
          </p:cNvPr>
          <p:cNvSpPr/>
          <p:nvPr/>
        </p:nvSpPr>
        <p:spPr>
          <a:xfrm>
            <a:off x="3132657" y="989477"/>
            <a:ext cx="5312843"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0000"/>
                </a:solidFill>
                <a:latin typeface="Maven Pro" panose="020B0604020202020204" charset="0"/>
              </a:rPr>
              <a:t>Hyper</a:t>
            </a:r>
            <a:r>
              <a:rPr lang="de-DE" sz="800" dirty="0">
                <a:solidFill>
                  <a:srgbClr val="000000"/>
                </a:solidFill>
                <a:latin typeface="Maven Pro" panose="020B0604020202020204" charset="0"/>
              </a:rPr>
              <a:t> Parameters after iterative </a:t>
            </a:r>
            <a:r>
              <a:rPr lang="de-DE" sz="800" dirty="0" err="1">
                <a:solidFill>
                  <a:srgbClr val="000000"/>
                </a:solidFill>
                <a:latin typeface="Maven Pro" panose="020B0604020202020204" charset="0"/>
              </a:rPr>
              <a:t>tuning</a:t>
            </a:r>
            <a:endParaRPr lang="de-DE" sz="800" dirty="0">
              <a:solidFill>
                <a:srgbClr val="000000"/>
              </a:solidFill>
              <a:latin typeface="Maven Pro" panose="020B0604020202020204" charset="0"/>
            </a:endParaRPr>
          </a:p>
        </p:txBody>
      </p:sp>
      <p:sp>
        <p:nvSpPr>
          <p:cNvPr id="8" name="Rechteck 7">
            <a:extLst>
              <a:ext uri="{FF2B5EF4-FFF2-40B4-BE49-F238E27FC236}">
                <a16:creationId xmlns:a16="http://schemas.microsoft.com/office/drawing/2014/main" id="{CF9BC80A-0ED7-6F24-172C-48E2C321491D}"/>
              </a:ext>
            </a:extLst>
          </p:cNvPr>
          <p:cNvSpPr/>
          <p:nvPr/>
        </p:nvSpPr>
        <p:spPr>
          <a:xfrm>
            <a:off x="3132657" y="1117409"/>
            <a:ext cx="5279823" cy="380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endParaRPr lang="de-DE" sz="700" dirty="0">
              <a:solidFill>
                <a:srgbClr val="000000"/>
              </a:solidFill>
              <a:latin typeface="Maven Pro" panose="020B0604020202020204" charset="0"/>
            </a:endParaRPr>
          </a:p>
          <a:p>
            <a:r>
              <a:rPr lang="de-DE" sz="700" dirty="0">
                <a:solidFill>
                  <a:srgbClr val="000000"/>
                </a:solidFill>
                <a:latin typeface="Maven Pro" panose="020B0604020202020204" charset="0"/>
              </a:rPr>
              <a:t>N: </a:t>
            </a:r>
            <a:r>
              <a:rPr lang="de-DE" sz="700" dirty="0" err="1">
                <a:solidFill>
                  <a:srgbClr val="000000"/>
                </a:solidFill>
                <a:latin typeface="Maven Pro" panose="020B0604020202020204" charset="0"/>
              </a:rPr>
              <a:t>Required</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number</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of</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rules</a:t>
            </a:r>
            <a:endParaRPr lang="de-DE" sz="700" dirty="0">
              <a:solidFill>
                <a:srgbClr val="000000"/>
              </a:solidFill>
              <a:latin typeface="Maven Pro" panose="020B0604020202020204" charset="0"/>
            </a:endParaRPr>
          </a:p>
          <a:p>
            <a:r>
              <a:rPr lang="de-DE" sz="700" dirty="0">
                <a:solidFill>
                  <a:srgbClr val="000000"/>
                </a:solidFill>
                <a:latin typeface="Maven Pro" panose="020B0604020202020204" charset="0"/>
              </a:rPr>
              <a:t>T: </a:t>
            </a:r>
            <a:r>
              <a:rPr lang="de-DE" sz="700" dirty="0" err="1">
                <a:solidFill>
                  <a:srgbClr val="000000"/>
                </a:solidFill>
                <a:latin typeface="Maven Pro" panose="020B0604020202020204" charset="0"/>
              </a:rPr>
              <a:t>Metric</a:t>
            </a:r>
            <a:r>
              <a:rPr lang="de-DE" sz="700" dirty="0">
                <a:solidFill>
                  <a:srgbClr val="000000"/>
                </a:solidFill>
                <a:latin typeface="Maven Pro" panose="020B0604020202020204" charset="0"/>
              </a:rPr>
              <a:t> type </a:t>
            </a:r>
            <a:r>
              <a:rPr lang="de-DE" sz="700" dirty="0" err="1">
                <a:solidFill>
                  <a:srgbClr val="000000"/>
                </a:solidFill>
                <a:latin typeface="Maven Pro" panose="020B0604020202020204" charset="0"/>
              </a:rPr>
              <a:t>by</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which</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to</a:t>
            </a:r>
            <a:r>
              <a:rPr lang="de-DE" sz="700" dirty="0">
                <a:solidFill>
                  <a:srgbClr val="000000"/>
                </a:solidFill>
                <a:latin typeface="Maven Pro" panose="020B0604020202020204" charset="0"/>
              </a:rPr>
              <a:t> rank </a:t>
            </a:r>
            <a:r>
              <a:rPr lang="de-DE" sz="700" dirty="0" err="1">
                <a:solidFill>
                  <a:srgbClr val="000000"/>
                </a:solidFill>
                <a:latin typeface="Maven Pro" panose="020B0604020202020204" charset="0"/>
              </a:rPr>
              <a:t>rules</a:t>
            </a:r>
            <a:endParaRPr lang="de-DE" sz="700" dirty="0">
              <a:solidFill>
                <a:srgbClr val="000000"/>
              </a:solidFill>
              <a:latin typeface="Maven Pro" panose="020B0604020202020204" charset="0"/>
            </a:endParaRPr>
          </a:p>
          <a:p>
            <a:r>
              <a:rPr lang="de-DE" sz="700" dirty="0">
                <a:solidFill>
                  <a:srgbClr val="000000"/>
                </a:solidFill>
                <a:latin typeface="Maven Pro" panose="020B0604020202020204" charset="0"/>
              </a:rPr>
              <a:t>C: The </a:t>
            </a:r>
            <a:r>
              <a:rPr lang="de-DE" sz="700" dirty="0" err="1">
                <a:solidFill>
                  <a:srgbClr val="000000"/>
                </a:solidFill>
                <a:latin typeface="Maven Pro" panose="020B0604020202020204" charset="0"/>
              </a:rPr>
              <a:t>minimum</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confidence</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of</a:t>
            </a:r>
            <a:r>
              <a:rPr lang="de-DE" sz="700" dirty="0">
                <a:solidFill>
                  <a:srgbClr val="000000"/>
                </a:solidFill>
                <a:latin typeface="Maven Pro" panose="020B0604020202020204" charset="0"/>
              </a:rPr>
              <a:t> a </a:t>
            </a:r>
            <a:r>
              <a:rPr lang="de-DE" sz="700" dirty="0" err="1">
                <a:solidFill>
                  <a:srgbClr val="000000"/>
                </a:solidFill>
                <a:latin typeface="Maven Pro" panose="020B0604020202020204" charset="0"/>
              </a:rPr>
              <a:t>rule</a:t>
            </a:r>
            <a:r>
              <a:rPr lang="de-DE" sz="700" dirty="0">
                <a:solidFill>
                  <a:srgbClr val="000000"/>
                </a:solidFill>
                <a:latin typeface="Maven Pro" panose="020B0604020202020204" charset="0"/>
              </a:rPr>
              <a:t> – Dieser Hyperparameter hat einen großen </a:t>
            </a:r>
          </a:p>
          <a:p>
            <a:r>
              <a:rPr lang="de-DE" sz="700" dirty="0">
                <a:solidFill>
                  <a:srgbClr val="000000"/>
                </a:solidFill>
                <a:latin typeface="Maven Pro" panose="020B0604020202020204" charset="0"/>
              </a:rPr>
              <a:t>     Einfluss auf die Anzahl der erstellten Regeln</a:t>
            </a:r>
          </a:p>
          <a:p>
            <a:r>
              <a:rPr lang="de-DE" sz="700" dirty="0">
                <a:solidFill>
                  <a:srgbClr val="000000"/>
                </a:solidFill>
                <a:latin typeface="Maven Pro" panose="020B0604020202020204" charset="0"/>
              </a:rPr>
              <a:t>D: Delta </a:t>
            </a:r>
            <a:r>
              <a:rPr lang="de-DE" sz="700" dirty="0" err="1">
                <a:solidFill>
                  <a:srgbClr val="000000"/>
                </a:solidFill>
                <a:latin typeface="Maven Pro" panose="020B0604020202020204" charset="0"/>
              </a:rPr>
              <a:t>by</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which</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the</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minimum</a:t>
            </a:r>
            <a:r>
              <a:rPr lang="de-DE" sz="700" dirty="0">
                <a:solidFill>
                  <a:srgbClr val="000000"/>
                </a:solidFill>
                <a:latin typeface="Maven Pro" panose="020B0604020202020204" charset="0"/>
              </a:rPr>
              <a:t> support </a:t>
            </a:r>
            <a:r>
              <a:rPr lang="de-DE" sz="700" dirty="0" err="1">
                <a:solidFill>
                  <a:srgbClr val="000000"/>
                </a:solidFill>
                <a:latin typeface="Maven Pro" panose="020B0604020202020204" charset="0"/>
              </a:rPr>
              <a:t>is</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decreased</a:t>
            </a:r>
            <a:r>
              <a:rPr lang="de-DE" sz="700" dirty="0">
                <a:solidFill>
                  <a:srgbClr val="000000"/>
                </a:solidFill>
                <a:latin typeface="Maven Pro" panose="020B0604020202020204" charset="0"/>
              </a:rPr>
              <a:t> in </a:t>
            </a:r>
            <a:r>
              <a:rPr lang="de-DE" sz="700" dirty="0" err="1">
                <a:solidFill>
                  <a:srgbClr val="000000"/>
                </a:solidFill>
                <a:latin typeface="Maven Pro" panose="020B0604020202020204" charset="0"/>
              </a:rPr>
              <a:t>each</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iteration</a:t>
            </a:r>
            <a:endParaRPr lang="de-DE" sz="700" dirty="0">
              <a:solidFill>
                <a:srgbClr val="000000"/>
              </a:solidFill>
              <a:latin typeface="Maven Pro" panose="020B0604020202020204" charset="0"/>
            </a:endParaRPr>
          </a:p>
          <a:p>
            <a:r>
              <a:rPr lang="de-DE" sz="700" dirty="0">
                <a:solidFill>
                  <a:srgbClr val="000000"/>
                </a:solidFill>
                <a:latin typeface="Maven Pro" panose="020B0604020202020204" charset="0"/>
              </a:rPr>
              <a:t>U &amp; M: Upper and </a:t>
            </a:r>
            <a:r>
              <a:rPr lang="de-DE" sz="700" dirty="0" err="1">
                <a:solidFill>
                  <a:srgbClr val="000000"/>
                </a:solidFill>
                <a:latin typeface="Maven Pro" panose="020B0604020202020204" charset="0"/>
              </a:rPr>
              <a:t>lower</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bounds</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for</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minimum</a:t>
            </a:r>
            <a:r>
              <a:rPr lang="de-DE" sz="700" dirty="0">
                <a:solidFill>
                  <a:srgbClr val="000000"/>
                </a:solidFill>
                <a:latin typeface="Maven Pro" panose="020B0604020202020204" charset="0"/>
              </a:rPr>
              <a:t> support</a:t>
            </a:r>
          </a:p>
          <a:p>
            <a:r>
              <a:rPr lang="de-DE" sz="700" dirty="0">
                <a:solidFill>
                  <a:srgbClr val="000000"/>
                </a:solidFill>
                <a:latin typeface="Maven Pro" panose="020B0604020202020204" charset="0"/>
              </a:rPr>
              <a:t>S: Rules </a:t>
            </a:r>
            <a:r>
              <a:rPr lang="de-DE" sz="700" dirty="0" err="1">
                <a:solidFill>
                  <a:srgbClr val="000000"/>
                </a:solidFill>
                <a:latin typeface="Maven Pro" panose="020B0604020202020204" charset="0"/>
              </a:rPr>
              <a:t>testing</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for</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significance</a:t>
            </a:r>
            <a:endParaRPr lang="de-DE" sz="700" dirty="0">
              <a:solidFill>
                <a:srgbClr val="000000"/>
              </a:solidFill>
              <a:latin typeface="Maven Pro" panose="020B0604020202020204" charset="0"/>
            </a:endParaRPr>
          </a:p>
          <a:p>
            <a:r>
              <a:rPr lang="de-DE" sz="700" dirty="0">
                <a:solidFill>
                  <a:srgbClr val="000000"/>
                </a:solidFill>
                <a:latin typeface="Maven Pro" panose="020B0604020202020204" charset="0"/>
              </a:rPr>
              <a:t>…</a:t>
            </a:r>
          </a:p>
          <a:p>
            <a:r>
              <a:rPr lang="de-DE" sz="700" dirty="0">
                <a:solidFill>
                  <a:srgbClr val="000000"/>
                </a:solidFill>
                <a:latin typeface="Maven Pro" panose="020B0604020202020204" charset="0"/>
              </a:rPr>
              <a:t>Input </a:t>
            </a:r>
            <a:r>
              <a:rPr lang="de-DE" sz="700" dirty="0" err="1">
                <a:solidFill>
                  <a:srgbClr val="000000"/>
                </a:solidFill>
                <a:latin typeface="Maven Pro" panose="020B0604020202020204" charset="0"/>
              </a:rPr>
              <a:t>format</a:t>
            </a:r>
            <a:r>
              <a:rPr lang="de-DE" sz="700" dirty="0">
                <a:solidFill>
                  <a:srgbClr val="000000"/>
                </a:solidFill>
                <a:latin typeface="Maven Pro" panose="020B0604020202020204" charset="0"/>
              </a:rPr>
              <a:t>: „Items in </a:t>
            </a:r>
            <a:r>
              <a:rPr lang="de-DE" sz="700" dirty="0" err="1">
                <a:solidFill>
                  <a:srgbClr val="000000"/>
                </a:solidFill>
                <a:latin typeface="Maven Pro" panose="020B0604020202020204" charset="0"/>
              </a:rPr>
              <a:t>dummy</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coded</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columns</a:t>
            </a:r>
            <a:r>
              <a:rPr lang="de-DE" sz="700" dirty="0">
                <a:solidFill>
                  <a:srgbClr val="000000"/>
                </a:solidFill>
                <a:latin typeface="Maven Pro" panose="020B0604020202020204" charset="0"/>
              </a:rPr>
              <a:t>“ </a:t>
            </a:r>
            <a:r>
              <a:rPr lang="de-DE" sz="700" dirty="0" err="1">
                <a:solidFill>
                  <a:srgbClr val="000000"/>
                </a:solidFill>
                <a:latin typeface="Maven Pro" panose="020B0604020202020204" charset="0"/>
              </a:rPr>
              <a:t>required</a:t>
            </a:r>
            <a:r>
              <a:rPr lang="de-DE" sz="700" dirty="0">
                <a:solidFill>
                  <a:srgbClr val="000000"/>
                </a:solidFill>
                <a:latin typeface="Maven Pro" panose="020B0604020202020204" charset="0"/>
              </a:rPr>
              <a:t>, weil unser Pivot Operator jedes Item in einer separaten Spalte mit </a:t>
            </a:r>
            <a:r>
              <a:rPr lang="de-DE" sz="700" dirty="0" err="1">
                <a:solidFill>
                  <a:srgbClr val="000000"/>
                </a:solidFill>
                <a:latin typeface="Maven Pro" panose="020B0604020202020204" charset="0"/>
              </a:rPr>
              <a:t>binominalen</a:t>
            </a:r>
            <a:r>
              <a:rPr lang="de-DE" sz="700" dirty="0">
                <a:solidFill>
                  <a:srgbClr val="000000"/>
                </a:solidFill>
                <a:latin typeface="Maven Pro" panose="020B0604020202020204" charset="0"/>
              </a:rPr>
              <a:t> Fällen </a:t>
            </a:r>
            <a:r>
              <a:rPr lang="de-DE" sz="700" dirty="0" err="1">
                <a:solidFill>
                  <a:srgbClr val="000000"/>
                </a:solidFill>
                <a:latin typeface="Maven Pro" panose="020B0604020202020204" charset="0"/>
              </a:rPr>
              <a:t>true</a:t>
            </a:r>
            <a:r>
              <a:rPr lang="de-DE" sz="700" dirty="0">
                <a:solidFill>
                  <a:srgbClr val="000000"/>
                </a:solidFill>
                <a:latin typeface="Maven Pro" panose="020B0604020202020204" charset="0"/>
              </a:rPr>
              <a:t> oder </a:t>
            </a:r>
            <a:r>
              <a:rPr lang="de-DE" sz="700" dirty="0" err="1">
                <a:solidFill>
                  <a:srgbClr val="000000"/>
                </a:solidFill>
                <a:latin typeface="Maven Pro" panose="020B0604020202020204" charset="0"/>
              </a:rPr>
              <a:t>false</a:t>
            </a:r>
            <a:r>
              <a:rPr lang="de-DE" sz="700" dirty="0">
                <a:solidFill>
                  <a:srgbClr val="000000"/>
                </a:solidFill>
                <a:latin typeface="Maven Pro" panose="020B0604020202020204" charset="0"/>
              </a:rPr>
              <a:t> geändert hat</a:t>
            </a:r>
          </a:p>
        </p:txBody>
      </p:sp>
      <p:pic>
        <p:nvPicPr>
          <p:cNvPr id="15" name="Grafik 14">
            <a:extLst>
              <a:ext uri="{FF2B5EF4-FFF2-40B4-BE49-F238E27FC236}">
                <a16:creationId xmlns:a16="http://schemas.microsoft.com/office/drawing/2014/main" id="{92895DD7-F4F8-49D2-CA13-F67C771FD35B}"/>
              </a:ext>
            </a:extLst>
          </p:cNvPr>
          <p:cNvPicPr>
            <a:picLocks noChangeAspect="1"/>
          </p:cNvPicPr>
          <p:nvPr/>
        </p:nvPicPr>
        <p:blipFill rotWithShape="1">
          <a:blip r:embed="rId4"/>
          <a:srcRect l="-1" r="1563"/>
          <a:stretch/>
        </p:blipFill>
        <p:spPr>
          <a:xfrm>
            <a:off x="3182231" y="1172392"/>
            <a:ext cx="820955" cy="2290281"/>
          </a:xfrm>
          <a:prstGeom prst="rect">
            <a:avLst/>
          </a:prstGeom>
          <a:ln>
            <a:solidFill>
              <a:srgbClr val="000000"/>
            </a:solidFill>
          </a:ln>
        </p:spPr>
      </p:pic>
      <p:pic>
        <p:nvPicPr>
          <p:cNvPr id="17" name="Grafik 16">
            <a:extLst>
              <a:ext uri="{FF2B5EF4-FFF2-40B4-BE49-F238E27FC236}">
                <a16:creationId xmlns:a16="http://schemas.microsoft.com/office/drawing/2014/main" id="{4DDC1A35-D9F0-971E-983A-51F94BBBC166}"/>
              </a:ext>
            </a:extLst>
          </p:cNvPr>
          <p:cNvPicPr>
            <a:picLocks noChangeAspect="1"/>
          </p:cNvPicPr>
          <p:nvPr/>
        </p:nvPicPr>
        <p:blipFill rotWithShape="1">
          <a:blip r:embed="rId5"/>
          <a:srcRect/>
          <a:stretch/>
        </p:blipFill>
        <p:spPr>
          <a:xfrm>
            <a:off x="4077349" y="1172390"/>
            <a:ext cx="901566" cy="2289556"/>
          </a:xfrm>
          <a:prstGeom prst="rect">
            <a:avLst/>
          </a:prstGeom>
          <a:ln>
            <a:solidFill>
              <a:srgbClr val="000000"/>
            </a:solidFill>
          </a:ln>
        </p:spPr>
      </p:pic>
      <p:sp>
        <p:nvSpPr>
          <p:cNvPr id="18" name="Pfeil: eingekerbt nach rechts 17">
            <a:extLst>
              <a:ext uri="{FF2B5EF4-FFF2-40B4-BE49-F238E27FC236}">
                <a16:creationId xmlns:a16="http://schemas.microsoft.com/office/drawing/2014/main" id="{A41A4475-F26D-A084-B8AF-9C82B2285371}"/>
              </a:ext>
            </a:extLst>
          </p:cNvPr>
          <p:cNvSpPr/>
          <p:nvPr/>
        </p:nvSpPr>
        <p:spPr>
          <a:xfrm>
            <a:off x="1868460" y="2507204"/>
            <a:ext cx="2251103" cy="149960"/>
          </a:xfrm>
          <a:prstGeom prst="notched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eingekerbt nach rechts 18">
            <a:extLst>
              <a:ext uri="{FF2B5EF4-FFF2-40B4-BE49-F238E27FC236}">
                <a16:creationId xmlns:a16="http://schemas.microsoft.com/office/drawing/2014/main" id="{5D33DD1D-CFD4-DF0B-3BE7-59E66FD5E6A2}"/>
              </a:ext>
            </a:extLst>
          </p:cNvPr>
          <p:cNvSpPr/>
          <p:nvPr/>
        </p:nvSpPr>
        <p:spPr>
          <a:xfrm>
            <a:off x="1870381" y="1837674"/>
            <a:ext cx="1278830" cy="149960"/>
          </a:xfrm>
          <a:prstGeom prst="notched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218ECCC9-7C32-DE92-6C4B-E575D9E3E9B7}"/>
              </a:ext>
            </a:extLst>
          </p:cNvPr>
          <p:cNvPicPr>
            <a:picLocks noChangeAspect="1"/>
          </p:cNvPicPr>
          <p:nvPr/>
        </p:nvPicPr>
        <p:blipFill rotWithShape="1">
          <a:blip r:embed="rId6"/>
          <a:srcRect l="-1" r="1625"/>
          <a:stretch/>
        </p:blipFill>
        <p:spPr>
          <a:xfrm>
            <a:off x="5039355" y="1172390"/>
            <a:ext cx="835752" cy="2289556"/>
          </a:xfrm>
          <a:prstGeom prst="rect">
            <a:avLst/>
          </a:prstGeom>
          <a:ln>
            <a:solidFill>
              <a:srgbClr val="000000"/>
            </a:solidFill>
          </a:ln>
        </p:spPr>
      </p:pic>
      <p:pic>
        <p:nvPicPr>
          <p:cNvPr id="23" name="Grafik 22">
            <a:extLst>
              <a:ext uri="{FF2B5EF4-FFF2-40B4-BE49-F238E27FC236}">
                <a16:creationId xmlns:a16="http://schemas.microsoft.com/office/drawing/2014/main" id="{EA9A42FC-0EBA-ED8A-FFD3-1B6D3BE498FD}"/>
              </a:ext>
            </a:extLst>
          </p:cNvPr>
          <p:cNvPicPr>
            <a:picLocks noChangeAspect="1"/>
          </p:cNvPicPr>
          <p:nvPr/>
        </p:nvPicPr>
        <p:blipFill>
          <a:blip r:embed="rId7"/>
          <a:stretch>
            <a:fillRect/>
          </a:stretch>
        </p:blipFill>
        <p:spPr>
          <a:xfrm>
            <a:off x="5915698" y="1172388"/>
            <a:ext cx="2010827" cy="2289556"/>
          </a:xfrm>
          <a:prstGeom prst="rect">
            <a:avLst/>
          </a:prstGeom>
          <a:ln>
            <a:solidFill>
              <a:srgbClr val="000000"/>
            </a:solidFill>
          </a:ln>
        </p:spPr>
      </p:pic>
      <p:pic>
        <p:nvPicPr>
          <p:cNvPr id="25" name="Grafik 24">
            <a:extLst>
              <a:ext uri="{FF2B5EF4-FFF2-40B4-BE49-F238E27FC236}">
                <a16:creationId xmlns:a16="http://schemas.microsoft.com/office/drawing/2014/main" id="{E2664C94-388C-E72E-7D90-304118075BEB}"/>
              </a:ext>
            </a:extLst>
          </p:cNvPr>
          <p:cNvPicPr>
            <a:picLocks noChangeAspect="1"/>
          </p:cNvPicPr>
          <p:nvPr/>
        </p:nvPicPr>
        <p:blipFill>
          <a:blip r:embed="rId8"/>
          <a:stretch>
            <a:fillRect/>
          </a:stretch>
        </p:blipFill>
        <p:spPr>
          <a:xfrm>
            <a:off x="6815411" y="3516922"/>
            <a:ext cx="1111114" cy="985989"/>
          </a:xfrm>
          <a:prstGeom prst="rect">
            <a:avLst/>
          </a:prstGeom>
          <a:ln>
            <a:solidFill>
              <a:srgbClr val="000000"/>
            </a:solidFill>
          </a:ln>
        </p:spPr>
      </p:pic>
      <p:sp>
        <p:nvSpPr>
          <p:cNvPr id="26" name="Pfeil: eingekerbt nach rechts 25">
            <a:extLst>
              <a:ext uri="{FF2B5EF4-FFF2-40B4-BE49-F238E27FC236}">
                <a16:creationId xmlns:a16="http://schemas.microsoft.com/office/drawing/2014/main" id="{23F8EE0E-45BC-1ED0-CC27-AA052BDB5A8B}"/>
              </a:ext>
            </a:extLst>
          </p:cNvPr>
          <p:cNvSpPr/>
          <p:nvPr/>
        </p:nvSpPr>
        <p:spPr>
          <a:xfrm>
            <a:off x="1826246" y="3227468"/>
            <a:ext cx="3279154" cy="149960"/>
          </a:xfrm>
          <a:prstGeom prst="notched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9" name="Gruppieren 28">
            <a:extLst>
              <a:ext uri="{FF2B5EF4-FFF2-40B4-BE49-F238E27FC236}">
                <a16:creationId xmlns:a16="http://schemas.microsoft.com/office/drawing/2014/main" id="{330AE04D-B1C2-5FA9-944D-5BCA00EA84E8}"/>
              </a:ext>
            </a:extLst>
          </p:cNvPr>
          <p:cNvGrpSpPr/>
          <p:nvPr/>
        </p:nvGrpSpPr>
        <p:grpSpPr>
          <a:xfrm>
            <a:off x="2437771" y="3388865"/>
            <a:ext cx="4344619" cy="433213"/>
            <a:chOff x="2437771" y="3388865"/>
            <a:chExt cx="4344619" cy="433213"/>
          </a:xfrm>
        </p:grpSpPr>
        <p:sp>
          <p:nvSpPr>
            <p:cNvPr id="27" name="Pfeil: eingekerbt nach rechts 26">
              <a:extLst>
                <a:ext uri="{FF2B5EF4-FFF2-40B4-BE49-F238E27FC236}">
                  <a16:creationId xmlns:a16="http://schemas.microsoft.com/office/drawing/2014/main" id="{5F674A43-633E-E9AF-8263-2B7C63066E3A}"/>
                </a:ext>
              </a:extLst>
            </p:cNvPr>
            <p:cNvSpPr/>
            <p:nvPr/>
          </p:nvSpPr>
          <p:spPr>
            <a:xfrm>
              <a:off x="2437771" y="3672118"/>
              <a:ext cx="4344619" cy="149960"/>
            </a:xfrm>
            <a:prstGeom prst="notched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feil: eingekerbt nach rechts 27">
              <a:extLst>
                <a:ext uri="{FF2B5EF4-FFF2-40B4-BE49-F238E27FC236}">
                  <a16:creationId xmlns:a16="http://schemas.microsoft.com/office/drawing/2014/main" id="{C2CA6D77-672F-EB79-45BF-0EBB4479D4C8}"/>
                </a:ext>
              </a:extLst>
            </p:cNvPr>
            <p:cNvSpPr/>
            <p:nvPr/>
          </p:nvSpPr>
          <p:spPr>
            <a:xfrm rot="16200000">
              <a:off x="5819009" y="3505403"/>
              <a:ext cx="383035" cy="149960"/>
            </a:xfrm>
            <a:prstGeom prst="notched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0" name="Sprechblase: oval 29">
            <a:extLst>
              <a:ext uri="{FF2B5EF4-FFF2-40B4-BE49-F238E27FC236}">
                <a16:creationId xmlns:a16="http://schemas.microsoft.com/office/drawing/2014/main" id="{8901085D-D066-FC69-E06B-8141B2D733DB}"/>
              </a:ext>
            </a:extLst>
          </p:cNvPr>
          <p:cNvSpPr/>
          <p:nvPr/>
        </p:nvSpPr>
        <p:spPr>
          <a:xfrm>
            <a:off x="485335" y="4165331"/>
            <a:ext cx="2696897" cy="754022"/>
          </a:xfrm>
          <a:prstGeom prst="wedgeEllipseCallout">
            <a:avLst>
              <a:gd name="adj1" fmla="val 50363"/>
              <a:gd name="adj2" fmla="val -79090"/>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latin typeface="Maven Pro" panose="020B0604020202020204" charset="0"/>
              </a:rPr>
              <a:t>Für unseren speziellen Datensatz mussten wir jeden einzelnen Hyperparameter von den Standardwerten auf verschiedene Werte ändern und abstimmen, bis wir die gewünschten Regelergebnisse erzielten</a:t>
            </a:r>
          </a:p>
        </p:txBody>
      </p:sp>
    </p:spTree>
    <p:extLst>
      <p:ext uri="{BB962C8B-B14F-4D97-AF65-F5344CB8AC3E}">
        <p14:creationId xmlns:p14="http://schemas.microsoft.com/office/powerpoint/2010/main" val="914495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a:extLst>
              <a:ext uri="{FF2B5EF4-FFF2-40B4-BE49-F238E27FC236}">
                <a16:creationId xmlns:a16="http://schemas.microsoft.com/office/drawing/2014/main" id="{48945FC8-1805-E1A9-4EB6-11B26680CA47}"/>
              </a:ext>
            </a:extLst>
          </p:cNvPr>
          <p:cNvSpPr/>
          <p:nvPr/>
        </p:nvSpPr>
        <p:spPr>
          <a:xfrm>
            <a:off x="727972" y="4602746"/>
            <a:ext cx="1918730" cy="316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1DA5C01-3ABE-92BE-6F49-0EB28B2DDEB9}"/>
              </a:ext>
            </a:extLst>
          </p:cNvPr>
          <p:cNvSpPr>
            <a:spLocks noGrp="1"/>
          </p:cNvSpPr>
          <p:nvPr>
            <p:ph type="ctrTitle"/>
          </p:nvPr>
        </p:nvSpPr>
        <p:spPr/>
        <p:txBody>
          <a:bodyPr/>
          <a:lstStyle/>
          <a:p>
            <a:r>
              <a:rPr lang="de-DE" dirty="0"/>
              <a:t>Modeling - </a:t>
            </a:r>
            <a:r>
              <a:rPr lang="de-DE" dirty="0" err="1"/>
              <a:t>Process</a:t>
            </a:r>
            <a:endParaRPr lang="de-DE" dirty="0"/>
          </a:p>
        </p:txBody>
      </p:sp>
      <p:pic>
        <p:nvPicPr>
          <p:cNvPr id="3" name="Grafik 2">
            <a:extLst>
              <a:ext uri="{FF2B5EF4-FFF2-40B4-BE49-F238E27FC236}">
                <a16:creationId xmlns:a16="http://schemas.microsoft.com/office/drawing/2014/main" id="{2E208364-3C5B-FC43-C753-E1DCEEBC3CBF}"/>
              </a:ext>
            </a:extLst>
          </p:cNvPr>
          <p:cNvPicPr>
            <a:picLocks noChangeAspect="1"/>
          </p:cNvPicPr>
          <p:nvPr/>
        </p:nvPicPr>
        <p:blipFill rotWithShape="1">
          <a:blip r:embed="rId2"/>
          <a:srcRect l="67066" r="3323"/>
          <a:stretch/>
        </p:blipFill>
        <p:spPr>
          <a:xfrm>
            <a:off x="727973" y="1117408"/>
            <a:ext cx="1918730" cy="3485338"/>
          </a:xfrm>
          <a:prstGeom prst="rect">
            <a:avLst/>
          </a:prstGeom>
        </p:spPr>
      </p:pic>
      <p:sp>
        <p:nvSpPr>
          <p:cNvPr id="6" name="Parallelogramm 5">
            <a:extLst>
              <a:ext uri="{FF2B5EF4-FFF2-40B4-BE49-F238E27FC236}">
                <a16:creationId xmlns:a16="http://schemas.microsoft.com/office/drawing/2014/main" id="{B4472444-9159-2203-29BA-11F156DF4A6C}"/>
              </a:ext>
            </a:extLst>
          </p:cNvPr>
          <p:cNvSpPr/>
          <p:nvPr/>
        </p:nvSpPr>
        <p:spPr>
          <a:xfrm>
            <a:off x="727972" y="989475"/>
            <a:ext cx="1954903"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rgbClr val="000000"/>
                </a:solidFill>
                <a:latin typeface="Maven Pro" panose="020B0604020202020204" charset="0"/>
              </a:rPr>
              <a:t>Operators</a:t>
            </a:r>
          </a:p>
        </p:txBody>
      </p:sp>
      <p:sp>
        <p:nvSpPr>
          <p:cNvPr id="7" name="Parallelogramm 6">
            <a:extLst>
              <a:ext uri="{FF2B5EF4-FFF2-40B4-BE49-F238E27FC236}">
                <a16:creationId xmlns:a16="http://schemas.microsoft.com/office/drawing/2014/main" id="{9399D649-5B39-6EB3-F971-22F9B5B64A3F}"/>
              </a:ext>
            </a:extLst>
          </p:cNvPr>
          <p:cNvSpPr/>
          <p:nvPr/>
        </p:nvSpPr>
        <p:spPr>
          <a:xfrm>
            <a:off x="3132657" y="989477"/>
            <a:ext cx="5312843"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0000"/>
                </a:solidFill>
                <a:latin typeface="Maven Pro" panose="020B0604020202020204" charset="0"/>
              </a:rPr>
              <a:t>Execution</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results</a:t>
            </a:r>
            <a:endParaRPr lang="de-DE" sz="800" dirty="0">
              <a:solidFill>
                <a:srgbClr val="000000"/>
              </a:solidFill>
              <a:latin typeface="Maven Pro" panose="020B0604020202020204" charset="0"/>
            </a:endParaRPr>
          </a:p>
        </p:txBody>
      </p:sp>
      <p:sp>
        <p:nvSpPr>
          <p:cNvPr id="8" name="Rechteck 7">
            <a:extLst>
              <a:ext uri="{FF2B5EF4-FFF2-40B4-BE49-F238E27FC236}">
                <a16:creationId xmlns:a16="http://schemas.microsoft.com/office/drawing/2014/main" id="{CF9BC80A-0ED7-6F24-172C-48E2C321491D}"/>
              </a:ext>
            </a:extLst>
          </p:cNvPr>
          <p:cNvSpPr/>
          <p:nvPr/>
        </p:nvSpPr>
        <p:spPr>
          <a:xfrm>
            <a:off x="3132657" y="1117409"/>
            <a:ext cx="5279823" cy="380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b="1" dirty="0">
                <a:solidFill>
                  <a:srgbClr val="000000"/>
                </a:solidFill>
                <a:latin typeface="Maven Pro" panose="020B0604020202020204" charset="0"/>
              </a:rPr>
              <a:t>Weka-</a:t>
            </a:r>
            <a:r>
              <a:rPr lang="en-US" sz="700" b="1" dirty="0" err="1">
                <a:solidFill>
                  <a:srgbClr val="000000"/>
                </a:solidFill>
                <a:latin typeface="Maven Pro" panose="020B0604020202020204" charset="0"/>
              </a:rPr>
              <a:t>Apriori</a:t>
            </a:r>
            <a:r>
              <a:rPr lang="en-US" sz="700" b="1" dirty="0">
                <a:solidFill>
                  <a:srgbClr val="000000"/>
                </a:solidFill>
                <a:latin typeface="Maven Pro" panose="020B0604020202020204" charset="0"/>
              </a:rPr>
              <a:t>:</a:t>
            </a:r>
          </a:p>
          <a:p>
            <a:r>
              <a:rPr lang="en-US" sz="700" dirty="0">
                <a:solidFill>
                  <a:srgbClr val="000000"/>
                </a:solidFill>
                <a:latin typeface="Maven Pro" panose="020B0604020202020204" charset="0"/>
              </a:rPr>
              <a:t>Minimum support: 0.02 (189 instances) Minimum metric &lt;lift&gt;: 0.01 </a:t>
            </a:r>
          </a:p>
          <a:p>
            <a:r>
              <a:rPr lang="en-US" sz="700" dirty="0">
                <a:solidFill>
                  <a:srgbClr val="000000"/>
                </a:solidFill>
                <a:latin typeface="Maven Pro" panose="020B0604020202020204" charset="0"/>
              </a:rPr>
              <a:t>Number of cycles performed: 20 Generated sets of large </a:t>
            </a:r>
            <a:r>
              <a:rPr lang="en-US" sz="700" dirty="0" err="1">
                <a:solidFill>
                  <a:srgbClr val="000000"/>
                </a:solidFill>
                <a:latin typeface="Maven Pro" panose="020B0604020202020204" charset="0"/>
              </a:rPr>
              <a:t>itemsets</a:t>
            </a:r>
            <a:r>
              <a:rPr lang="en-US" sz="700" dirty="0">
                <a:solidFill>
                  <a:srgbClr val="000000"/>
                </a:solidFill>
                <a:latin typeface="Maven Pro" panose="020B0604020202020204" charset="0"/>
              </a:rPr>
              <a:t>: </a:t>
            </a:r>
          </a:p>
          <a:p>
            <a:pPr marL="171450" indent="-171450">
              <a:buFont typeface="Arial" panose="020B0604020202020204" pitchFamily="34" charset="0"/>
              <a:buChar char="•"/>
            </a:pPr>
            <a:r>
              <a:rPr lang="en-US" sz="700" dirty="0">
                <a:solidFill>
                  <a:srgbClr val="000000"/>
                </a:solidFill>
                <a:latin typeface="Maven Pro" panose="020B0604020202020204" charset="0"/>
              </a:rPr>
              <a:t>Size of set of large </a:t>
            </a:r>
            <a:r>
              <a:rPr lang="en-US" sz="700" dirty="0" err="1">
                <a:solidFill>
                  <a:srgbClr val="000000"/>
                </a:solidFill>
                <a:latin typeface="Maven Pro" panose="020B0604020202020204" charset="0"/>
              </a:rPr>
              <a:t>itemsets</a:t>
            </a:r>
            <a:r>
              <a:rPr lang="en-US" sz="700" dirty="0">
                <a:solidFill>
                  <a:srgbClr val="000000"/>
                </a:solidFill>
                <a:latin typeface="Maven Pro" panose="020B0604020202020204" charset="0"/>
              </a:rPr>
              <a:t> L(1): 19</a:t>
            </a:r>
          </a:p>
          <a:p>
            <a:pPr marL="171450" indent="-171450">
              <a:buFont typeface="Arial" panose="020B0604020202020204" pitchFamily="34" charset="0"/>
              <a:buChar char="•"/>
            </a:pPr>
            <a:r>
              <a:rPr lang="en-US" sz="700" dirty="0">
                <a:solidFill>
                  <a:srgbClr val="000000"/>
                </a:solidFill>
                <a:latin typeface="Maven Pro" panose="020B0604020202020204" charset="0"/>
              </a:rPr>
              <a:t>Size of set of large </a:t>
            </a:r>
            <a:r>
              <a:rPr lang="en-US" sz="700" dirty="0" err="1">
                <a:solidFill>
                  <a:srgbClr val="000000"/>
                </a:solidFill>
                <a:latin typeface="Maven Pro" panose="020B0604020202020204" charset="0"/>
              </a:rPr>
              <a:t>itemsets</a:t>
            </a:r>
            <a:r>
              <a:rPr lang="en-US" sz="700" dirty="0">
                <a:solidFill>
                  <a:srgbClr val="000000"/>
                </a:solidFill>
                <a:latin typeface="Maven Pro" panose="020B0604020202020204" charset="0"/>
              </a:rPr>
              <a:t> L(2): 14 </a:t>
            </a:r>
          </a:p>
          <a:p>
            <a:r>
              <a:rPr lang="en-US" sz="700" dirty="0">
                <a:solidFill>
                  <a:srgbClr val="000000"/>
                </a:solidFill>
                <a:latin typeface="Maven Pro" panose="020B0604020202020204" charset="0"/>
              </a:rPr>
              <a:t>Best rules found:</a:t>
            </a:r>
          </a:p>
          <a:p>
            <a:pPr marL="228600" indent="-228600">
              <a:buAutoNum type="arabicPeriod"/>
            </a:pPr>
            <a:r>
              <a:rPr lang="de-DE" altLang="de-DE" sz="700" b="1" dirty="0">
                <a:solidFill>
                  <a:srgbClr val="000000"/>
                </a:solidFill>
                <a:latin typeface="Maven Pro" panose="020B0604020202020204" charset="0"/>
              </a:rPr>
              <a:t>Cake=</a:t>
            </a:r>
            <a:r>
              <a:rPr lang="de-DE" altLang="de-DE" sz="700" b="1" dirty="0" err="1">
                <a:solidFill>
                  <a:srgbClr val="000000"/>
                </a:solidFill>
                <a:latin typeface="Maven Pro" panose="020B0604020202020204" charset="0"/>
              </a:rPr>
              <a:t>true</a:t>
            </a:r>
            <a:r>
              <a:rPr lang="de-DE" altLang="de-DE" sz="700" b="1" dirty="0">
                <a:solidFill>
                  <a:srgbClr val="000000"/>
                </a:solidFill>
                <a:latin typeface="Maven Pro" panose="020B0604020202020204" charset="0"/>
              </a:rPr>
              <a:t> </a:t>
            </a:r>
            <a:r>
              <a:rPr lang="de-DE" altLang="de-DE" sz="700" dirty="0">
                <a:solidFill>
                  <a:srgbClr val="000000"/>
                </a:solidFill>
                <a:latin typeface="Maven Pro" panose="020B0604020202020204" charset="0"/>
              </a:rPr>
              <a:t>983 ==&gt; </a:t>
            </a:r>
            <a:r>
              <a:rPr lang="de-DE" altLang="de-DE" sz="700" b="1" dirty="0">
                <a:solidFill>
                  <a:srgbClr val="000000"/>
                </a:solidFill>
                <a:latin typeface="Maven Pro" panose="020B0604020202020204" charset="0"/>
              </a:rPr>
              <a:t>Tea=</a:t>
            </a:r>
            <a:r>
              <a:rPr lang="de-DE" altLang="de-DE" sz="700" b="1" dirty="0" err="1">
                <a:solidFill>
                  <a:srgbClr val="000000"/>
                </a:solidFill>
                <a:latin typeface="Maven Pro" panose="020B0604020202020204" charset="0"/>
              </a:rPr>
              <a:t>true</a:t>
            </a:r>
            <a:r>
              <a:rPr lang="de-DE" altLang="de-DE" sz="700" b="1" dirty="0">
                <a:solidFill>
                  <a:srgbClr val="000000"/>
                </a:solidFill>
                <a:latin typeface="Maven Pro" panose="020B0604020202020204" charset="0"/>
              </a:rPr>
              <a:t> </a:t>
            </a:r>
            <a:r>
              <a:rPr lang="de-DE" altLang="de-DE" sz="700" dirty="0">
                <a:solidFill>
                  <a:srgbClr val="000000"/>
                </a:solidFill>
                <a:latin typeface="Maven Pro" panose="020B0604020202020204" charset="0"/>
              </a:rPr>
              <a:t>225 </a:t>
            </a:r>
            <a:r>
              <a:rPr lang="de-DE" altLang="de-DE" sz="700" dirty="0" err="1">
                <a:solidFill>
                  <a:srgbClr val="000000"/>
                </a:solidFill>
                <a:latin typeface="Maven Pro" panose="020B0604020202020204" charset="0"/>
              </a:rPr>
              <a:t>conf</a:t>
            </a:r>
            <a:r>
              <a:rPr lang="de-DE" altLang="de-DE" sz="700" dirty="0">
                <a:solidFill>
                  <a:srgbClr val="000000"/>
                </a:solidFill>
                <a:latin typeface="Maven Pro" panose="020B0604020202020204" charset="0"/>
              </a:rPr>
              <a:t>:(0.23) &lt; </a:t>
            </a:r>
            <a:r>
              <a:rPr lang="de-DE" altLang="de-DE" sz="700" dirty="0" err="1">
                <a:solidFill>
                  <a:srgbClr val="000000"/>
                </a:solidFill>
                <a:latin typeface="Maven Pro" panose="020B0604020202020204" charset="0"/>
              </a:rPr>
              <a:t>lift</a:t>
            </a:r>
            <a:r>
              <a:rPr lang="de-DE" altLang="de-DE" sz="700" dirty="0">
                <a:solidFill>
                  <a:srgbClr val="000000"/>
                </a:solidFill>
                <a:latin typeface="Maven Pro" panose="020B0604020202020204" charset="0"/>
              </a:rPr>
              <a:t>:(1.6)&gt; </a:t>
            </a:r>
            <a:r>
              <a:rPr lang="de-DE" altLang="de-DE" sz="700" dirty="0" err="1">
                <a:solidFill>
                  <a:srgbClr val="000000"/>
                </a:solidFill>
                <a:latin typeface="Maven Pro" panose="020B0604020202020204" charset="0"/>
              </a:rPr>
              <a:t>lev</a:t>
            </a:r>
            <a:r>
              <a:rPr lang="de-DE" altLang="de-DE" sz="700" dirty="0">
                <a:solidFill>
                  <a:srgbClr val="000000"/>
                </a:solidFill>
                <a:latin typeface="Maven Pro" panose="020B0604020202020204" charset="0"/>
              </a:rPr>
              <a:t>:(0.01) [84] </a:t>
            </a:r>
            <a:r>
              <a:rPr lang="de-DE" altLang="de-DE" sz="700" dirty="0" err="1">
                <a:solidFill>
                  <a:srgbClr val="000000"/>
                </a:solidFill>
                <a:latin typeface="Maven Pro" panose="020B0604020202020204" charset="0"/>
              </a:rPr>
              <a:t>conv</a:t>
            </a:r>
            <a:r>
              <a:rPr lang="de-DE" altLang="de-DE" sz="700" dirty="0">
                <a:solidFill>
                  <a:srgbClr val="000000"/>
                </a:solidFill>
                <a:latin typeface="Maven Pro" panose="020B0604020202020204" charset="0"/>
              </a:rPr>
              <a:t>:(1.11) </a:t>
            </a:r>
          </a:p>
          <a:p>
            <a:pPr marL="228600" indent="-228600">
              <a:buAutoNum type="arabicPeriod"/>
            </a:pPr>
            <a:r>
              <a:rPr lang="de-DE" altLang="de-DE" sz="700" b="1" dirty="0">
                <a:solidFill>
                  <a:srgbClr val="000000"/>
                </a:solidFill>
                <a:latin typeface="Maven Pro" panose="020B0604020202020204" charset="0"/>
              </a:rPr>
              <a:t>Tea=</a:t>
            </a:r>
            <a:r>
              <a:rPr lang="de-DE" altLang="de-DE" sz="700" b="1" dirty="0" err="1">
                <a:solidFill>
                  <a:srgbClr val="000000"/>
                </a:solidFill>
                <a:latin typeface="Maven Pro" panose="020B0604020202020204" charset="0"/>
              </a:rPr>
              <a:t>true</a:t>
            </a:r>
            <a:r>
              <a:rPr lang="de-DE" altLang="de-DE" sz="700" b="1" dirty="0">
                <a:solidFill>
                  <a:srgbClr val="000000"/>
                </a:solidFill>
                <a:latin typeface="Maven Pro" panose="020B0604020202020204" charset="0"/>
              </a:rPr>
              <a:t> </a:t>
            </a:r>
            <a:r>
              <a:rPr lang="de-DE" altLang="de-DE" sz="700" dirty="0">
                <a:solidFill>
                  <a:srgbClr val="000000"/>
                </a:solidFill>
                <a:latin typeface="Maven Pro" panose="020B0604020202020204" charset="0"/>
              </a:rPr>
              <a:t>1350 ==&gt; </a:t>
            </a:r>
            <a:r>
              <a:rPr lang="de-DE" altLang="de-DE" sz="700" b="1" dirty="0">
                <a:solidFill>
                  <a:srgbClr val="000000"/>
                </a:solidFill>
                <a:latin typeface="Maven Pro" panose="020B0604020202020204" charset="0"/>
              </a:rPr>
              <a:t>Cake=</a:t>
            </a:r>
            <a:r>
              <a:rPr lang="de-DE" altLang="de-DE" sz="700" b="1" dirty="0" err="1">
                <a:solidFill>
                  <a:srgbClr val="000000"/>
                </a:solidFill>
                <a:latin typeface="Maven Pro" panose="020B0604020202020204" charset="0"/>
              </a:rPr>
              <a:t>true</a:t>
            </a:r>
            <a:r>
              <a:rPr lang="de-DE" altLang="de-DE" sz="700" b="1" dirty="0">
                <a:solidFill>
                  <a:srgbClr val="000000"/>
                </a:solidFill>
                <a:latin typeface="Maven Pro" panose="020B0604020202020204" charset="0"/>
              </a:rPr>
              <a:t> </a:t>
            </a:r>
            <a:r>
              <a:rPr lang="de-DE" altLang="de-DE" sz="700" dirty="0">
                <a:solidFill>
                  <a:srgbClr val="000000"/>
                </a:solidFill>
                <a:latin typeface="Maven Pro" panose="020B0604020202020204" charset="0"/>
              </a:rPr>
              <a:t>225 </a:t>
            </a:r>
            <a:r>
              <a:rPr lang="de-DE" altLang="de-DE" sz="700" dirty="0" err="1">
                <a:solidFill>
                  <a:srgbClr val="000000"/>
                </a:solidFill>
                <a:latin typeface="Maven Pro" panose="020B0604020202020204" charset="0"/>
              </a:rPr>
              <a:t>conf</a:t>
            </a:r>
            <a:r>
              <a:rPr lang="de-DE" altLang="de-DE" sz="700" dirty="0">
                <a:solidFill>
                  <a:srgbClr val="000000"/>
                </a:solidFill>
                <a:latin typeface="Maven Pro" panose="020B0604020202020204" charset="0"/>
              </a:rPr>
              <a:t>:(0.17) &lt; </a:t>
            </a:r>
            <a:r>
              <a:rPr lang="de-DE" altLang="de-DE" sz="700" dirty="0" err="1">
                <a:solidFill>
                  <a:srgbClr val="000000"/>
                </a:solidFill>
                <a:latin typeface="Maven Pro" panose="020B0604020202020204" charset="0"/>
              </a:rPr>
              <a:t>lift</a:t>
            </a:r>
            <a:r>
              <a:rPr lang="de-DE" altLang="de-DE" sz="700" dirty="0">
                <a:solidFill>
                  <a:srgbClr val="000000"/>
                </a:solidFill>
                <a:latin typeface="Maven Pro" panose="020B0604020202020204" charset="0"/>
              </a:rPr>
              <a:t>:(1.6)&gt; </a:t>
            </a:r>
            <a:r>
              <a:rPr lang="de-DE" altLang="de-DE" sz="700" dirty="0" err="1">
                <a:solidFill>
                  <a:srgbClr val="000000"/>
                </a:solidFill>
                <a:latin typeface="Maven Pro" panose="020B0604020202020204" charset="0"/>
              </a:rPr>
              <a:t>lev</a:t>
            </a:r>
            <a:r>
              <a:rPr lang="de-DE" altLang="de-DE" sz="700" dirty="0">
                <a:solidFill>
                  <a:srgbClr val="000000"/>
                </a:solidFill>
                <a:latin typeface="Maven Pro" panose="020B0604020202020204" charset="0"/>
              </a:rPr>
              <a:t>:(0.01) [84] </a:t>
            </a:r>
            <a:r>
              <a:rPr lang="de-DE" altLang="de-DE" sz="700" dirty="0" err="1">
                <a:solidFill>
                  <a:srgbClr val="000000"/>
                </a:solidFill>
                <a:latin typeface="Maven Pro" panose="020B0604020202020204" charset="0"/>
              </a:rPr>
              <a:t>conv</a:t>
            </a:r>
            <a:r>
              <a:rPr lang="de-DE" altLang="de-DE" sz="700" dirty="0">
                <a:solidFill>
                  <a:srgbClr val="000000"/>
                </a:solidFill>
                <a:latin typeface="Maven Pro" panose="020B0604020202020204" charset="0"/>
              </a:rPr>
              <a:t>:(1.07) </a:t>
            </a:r>
          </a:p>
          <a:p>
            <a:pPr marL="228600" indent="-228600">
              <a:buAutoNum type="arabicPeriod"/>
            </a:pPr>
            <a:r>
              <a:rPr lang="de-DE" altLang="de-DE" sz="700" b="1" dirty="0">
                <a:solidFill>
                  <a:srgbClr val="000000"/>
                </a:solidFill>
                <a:latin typeface="Maven Pro" panose="020B0604020202020204" charset="0"/>
              </a:rPr>
              <a:t>Coffee=</a:t>
            </a:r>
            <a:r>
              <a:rPr lang="de-DE" altLang="de-DE" sz="700" b="1" dirty="0" err="1">
                <a:solidFill>
                  <a:srgbClr val="000000"/>
                </a:solidFill>
                <a:latin typeface="Maven Pro" panose="020B0604020202020204" charset="0"/>
              </a:rPr>
              <a:t>true</a:t>
            </a:r>
            <a:r>
              <a:rPr lang="de-DE" altLang="de-DE" sz="700" b="1" dirty="0">
                <a:solidFill>
                  <a:srgbClr val="000000"/>
                </a:solidFill>
                <a:latin typeface="Maven Pro" panose="020B0604020202020204" charset="0"/>
              </a:rPr>
              <a:t> </a:t>
            </a:r>
            <a:r>
              <a:rPr lang="de-DE" altLang="de-DE" sz="700" dirty="0">
                <a:solidFill>
                  <a:srgbClr val="000000"/>
                </a:solidFill>
                <a:latin typeface="Maven Pro" panose="020B0604020202020204" charset="0"/>
              </a:rPr>
              <a:t>4528 ==&gt; </a:t>
            </a:r>
            <a:r>
              <a:rPr lang="de-DE" altLang="de-DE" sz="700" b="1" dirty="0">
                <a:solidFill>
                  <a:srgbClr val="000000"/>
                </a:solidFill>
                <a:latin typeface="Maven Pro" panose="020B0604020202020204" charset="0"/>
              </a:rPr>
              <a:t>Toast=</a:t>
            </a:r>
            <a:r>
              <a:rPr lang="de-DE" altLang="de-DE" sz="700" b="1" dirty="0" err="1">
                <a:solidFill>
                  <a:srgbClr val="000000"/>
                </a:solidFill>
                <a:latin typeface="Maven Pro" panose="020B0604020202020204" charset="0"/>
              </a:rPr>
              <a:t>true</a:t>
            </a:r>
            <a:r>
              <a:rPr lang="de-DE" altLang="de-DE" sz="700" b="1" dirty="0">
                <a:solidFill>
                  <a:srgbClr val="000000"/>
                </a:solidFill>
                <a:latin typeface="Maven Pro" panose="020B0604020202020204" charset="0"/>
              </a:rPr>
              <a:t> </a:t>
            </a:r>
            <a:r>
              <a:rPr lang="de-DE" altLang="de-DE" sz="700" dirty="0">
                <a:solidFill>
                  <a:srgbClr val="000000"/>
                </a:solidFill>
                <a:latin typeface="Maven Pro" panose="020B0604020202020204" charset="0"/>
              </a:rPr>
              <a:t>224 </a:t>
            </a:r>
            <a:r>
              <a:rPr lang="de-DE" altLang="de-DE" sz="700" dirty="0" err="1">
                <a:solidFill>
                  <a:srgbClr val="000000"/>
                </a:solidFill>
                <a:latin typeface="Maven Pro" panose="020B0604020202020204" charset="0"/>
              </a:rPr>
              <a:t>conf</a:t>
            </a:r>
            <a:r>
              <a:rPr lang="de-DE" altLang="de-DE" sz="700" dirty="0">
                <a:solidFill>
                  <a:srgbClr val="000000"/>
                </a:solidFill>
                <a:latin typeface="Maven Pro" panose="020B0604020202020204" charset="0"/>
              </a:rPr>
              <a:t>:(0.05) &lt; </a:t>
            </a:r>
            <a:r>
              <a:rPr lang="de-DE" altLang="de-DE" sz="700" dirty="0" err="1">
                <a:solidFill>
                  <a:srgbClr val="000000"/>
                </a:solidFill>
                <a:latin typeface="Maven Pro" panose="020B0604020202020204" charset="0"/>
              </a:rPr>
              <a:t>lift</a:t>
            </a:r>
            <a:r>
              <a:rPr lang="de-DE" altLang="de-DE" sz="700" dirty="0">
                <a:solidFill>
                  <a:srgbClr val="000000"/>
                </a:solidFill>
                <a:latin typeface="Maven Pro" panose="020B0604020202020204" charset="0"/>
              </a:rPr>
              <a:t>:(1.47)&gt; </a:t>
            </a:r>
            <a:r>
              <a:rPr lang="de-DE" altLang="de-DE" sz="700" dirty="0" err="1">
                <a:solidFill>
                  <a:srgbClr val="000000"/>
                </a:solidFill>
                <a:latin typeface="Maven Pro" panose="020B0604020202020204" charset="0"/>
              </a:rPr>
              <a:t>lev</a:t>
            </a:r>
            <a:r>
              <a:rPr lang="de-DE" altLang="de-DE" sz="700" dirty="0">
                <a:solidFill>
                  <a:srgbClr val="000000"/>
                </a:solidFill>
                <a:latin typeface="Maven Pro" panose="020B0604020202020204" charset="0"/>
              </a:rPr>
              <a:t>:(0.01) [71] </a:t>
            </a:r>
            <a:r>
              <a:rPr lang="de-DE" altLang="de-DE" sz="700" dirty="0" err="1">
                <a:solidFill>
                  <a:srgbClr val="000000"/>
                </a:solidFill>
                <a:latin typeface="Maven Pro" panose="020B0604020202020204" charset="0"/>
              </a:rPr>
              <a:t>conv</a:t>
            </a:r>
            <a:r>
              <a:rPr lang="de-DE" altLang="de-DE" sz="700" dirty="0">
                <a:solidFill>
                  <a:srgbClr val="000000"/>
                </a:solidFill>
                <a:latin typeface="Maven Pro" panose="020B0604020202020204" charset="0"/>
              </a:rPr>
              <a:t>:(1.02)</a:t>
            </a:r>
          </a:p>
          <a:p>
            <a:r>
              <a:rPr lang="de-DE" altLang="de-DE" sz="700" dirty="0">
                <a:solidFill>
                  <a:srgbClr val="000000"/>
                </a:solidFill>
                <a:latin typeface="Maven Pro" panose="020B0604020202020204" charset="0"/>
              </a:rPr>
              <a:t>…</a:t>
            </a:r>
          </a:p>
          <a:p>
            <a:pPr marL="228600" indent="-228600">
              <a:buAutoNum type="arabicPeriod" startAt="28"/>
            </a:pPr>
            <a:r>
              <a:rPr lang="en-US" altLang="de-DE" sz="700" dirty="0">
                <a:solidFill>
                  <a:srgbClr val="000000"/>
                </a:solidFill>
                <a:latin typeface="Maven Pro" panose="020B0604020202020204" charset="0"/>
              </a:rPr>
              <a:t>Coffee=true 4528 ==&gt; Bread=true 852 conf:(0.19) &lt; lift:(0.58)&gt; lev:(-0.07) [-629] conv:(0.83)</a:t>
            </a:r>
          </a:p>
          <a:p>
            <a:pPr marL="228600" indent="-228600">
              <a:buAutoNum type="arabicPeriod" startAt="28"/>
            </a:pPr>
            <a:endParaRPr lang="en-US" altLang="de-DE" sz="700" dirty="0">
              <a:solidFill>
                <a:srgbClr val="000000"/>
              </a:solidFill>
              <a:latin typeface="Maven Pro" panose="020B0604020202020204" charset="0"/>
            </a:endParaRPr>
          </a:p>
          <a:p>
            <a:pPr marL="228600" indent="-228600">
              <a:buAutoNum type="arabicPeriod" startAt="28"/>
            </a:pPr>
            <a:endParaRPr lang="en-US" altLang="de-DE" sz="700" dirty="0">
              <a:solidFill>
                <a:srgbClr val="000000"/>
              </a:solidFill>
              <a:latin typeface="Maven Pro" panose="020B0604020202020204" charset="0"/>
            </a:endParaRPr>
          </a:p>
          <a:p>
            <a:pPr marL="228600" indent="-228600">
              <a:buAutoNum type="arabicPeriod" startAt="28"/>
            </a:pPr>
            <a:endParaRPr lang="en-US" altLang="de-DE" sz="700" dirty="0">
              <a:solidFill>
                <a:srgbClr val="000000"/>
              </a:solidFill>
              <a:latin typeface="Maven Pro" panose="020B0604020202020204" charset="0"/>
            </a:endParaRPr>
          </a:p>
          <a:p>
            <a:pPr marL="228600" indent="-228600">
              <a:buAutoNum type="arabicPeriod" startAt="28"/>
            </a:pPr>
            <a:endParaRPr lang="en-US" altLang="de-DE" sz="700" dirty="0">
              <a:solidFill>
                <a:srgbClr val="000000"/>
              </a:solidFill>
              <a:latin typeface="Maven Pro" panose="020B0604020202020204" charset="0"/>
            </a:endParaRPr>
          </a:p>
          <a:p>
            <a:r>
              <a:rPr lang="en-US" altLang="de-DE" sz="700" b="1" dirty="0">
                <a:solidFill>
                  <a:srgbClr val="000000"/>
                </a:solidFill>
                <a:latin typeface="Maven Pro" panose="020B0604020202020204" charset="0"/>
              </a:rPr>
              <a:t>Weka-</a:t>
            </a:r>
            <a:r>
              <a:rPr lang="en-US" altLang="de-DE" sz="700" b="1" dirty="0" err="1">
                <a:solidFill>
                  <a:srgbClr val="000000"/>
                </a:solidFill>
                <a:latin typeface="Maven Pro" panose="020B0604020202020204" charset="0"/>
              </a:rPr>
              <a:t>PredictiveApriori</a:t>
            </a:r>
            <a:r>
              <a:rPr lang="en-US" altLang="de-DE" sz="700" b="1" dirty="0">
                <a:solidFill>
                  <a:srgbClr val="000000"/>
                </a:solidFill>
                <a:latin typeface="Maven Pro" panose="020B0604020202020204" charset="0"/>
              </a:rPr>
              <a:t>:</a:t>
            </a:r>
          </a:p>
          <a:p>
            <a:r>
              <a:rPr lang="en-US" altLang="de-DE" sz="700" dirty="0">
                <a:solidFill>
                  <a:srgbClr val="000000"/>
                </a:solidFill>
                <a:latin typeface="Maven Pro" panose="020B0604020202020204" charset="0"/>
              </a:rPr>
              <a:t>Best rules found: </a:t>
            </a:r>
          </a:p>
          <a:p>
            <a:pPr marL="228600" indent="-228600">
              <a:buAutoNum type="arabicPeriod"/>
            </a:pPr>
            <a:r>
              <a:rPr lang="en-US" altLang="de-DE" sz="700" b="1" dirty="0">
                <a:solidFill>
                  <a:srgbClr val="000000"/>
                </a:solidFill>
                <a:latin typeface="Maven Pro" panose="020B0604020202020204" charset="0"/>
              </a:rPr>
              <a:t>Cake=true </a:t>
            </a:r>
            <a:r>
              <a:rPr lang="en-US" altLang="de-DE" sz="700" b="1" dirty="0">
                <a:solidFill>
                  <a:srgbClr val="00CFCC"/>
                </a:solidFill>
                <a:latin typeface="Maven Pro" panose="020B0604020202020204" charset="0"/>
              </a:rPr>
              <a:t>Hearty &amp; Seasonal=true </a:t>
            </a:r>
            <a:r>
              <a:rPr lang="en-US" altLang="de-DE" sz="700" dirty="0">
                <a:solidFill>
                  <a:srgbClr val="000000"/>
                </a:solidFill>
                <a:latin typeface="Maven Pro" panose="020B0604020202020204" charset="0"/>
              </a:rPr>
              <a:t>7 ==&gt; </a:t>
            </a:r>
            <a:r>
              <a:rPr lang="en-US" altLang="de-DE" sz="700" b="1" dirty="0">
                <a:solidFill>
                  <a:srgbClr val="000000"/>
                </a:solidFill>
                <a:latin typeface="Maven Pro" panose="020B0604020202020204" charset="0"/>
              </a:rPr>
              <a:t>Coffee=true </a:t>
            </a:r>
            <a:r>
              <a:rPr lang="en-US" altLang="de-DE" sz="700" dirty="0">
                <a:solidFill>
                  <a:srgbClr val="000000"/>
                </a:solidFill>
                <a:latin typeface="Maven Pro" panose="020B0604020202020204" charset="0"/>
              </a:rPr>
              <a:t>7 acc:(0.88883) </a:t>
            </a:r>
          </a:p>
          <a:p>
            <a:pPr marL="228600" indent="-228600">
              <a:buAutoNum type="arabicPeriod"/>
            </a:pPr>
            <a:r>
              <a:rPr lang="en-US" altLang="de-DE" sz="700" b="1" dirty="0">
                <a:solidFill>
                  <a:srgbClr val="000000"/>
                </a:solidFill>
                <a:latin typeface="Maven Pro" panose="020B0604020202020204" charset="0"/>
              </a:rPr>
              <a:t>Extra Salami or Feta=true </a:t>
            </a:r>
            <a:r>
              <a:rPr lang="en-US" altLang="de-DE" sz="700" dirty="0">
                <a:solidFill>
                  <a:srgbClr val="00CFCC"/>
                </a:solidFill>
                <a:latin typeface="Maven Pro" panose="020B0604020202020204" charset="0"/>
              </a:rPr>
              <a:t>Toast=true </a:t>
            </a:r>
            <a:r>
              <a:rPr lang="en-US" altLang="de-DE" sz="700" dirty="0">
                <a:solidFill>
                  <a:srgbClr val="000000"/>
                </a:solidFill>
                <a:latin typeface="Maven Pro" panose="020B0604020202020204" charset="0"/>
              </a:rPr>
              <a:t>6</a:t>
            </a:r>
            <a:r>
              <a:rPr lang="en-US" altLang="de-DE" sz="700" dirty="0">
                <a:solidFill>
                  <a:srgbClr val="00CFCC"/>
                </a:solidFill>
                <a:latin typeface="Maven Pro" panose="020B0604020202020204" charset="0"/>
              </a:rPr>
              <a:t> </a:t>
            </a:r>
            <a:r>
              <a:rPr lang="en-US" altLang="de-DE" sz="700" dirty="0">
                <a:solidFill>
                  <a:srgbClr val="000000"/>
                </a:solidFill>
                <a:latin typeface="Maven Pro" panose="020B0604020202020204" charset="0"/>
              </a:rPr>
              <a:t>==&gt; </a:t>
            </a:r>
            <a:r>
              <a:rPr lang="en-US" altLang="de-DE" sz="700" b="1" dirty="0">
                <a:solidFill>
                  <a:srgbClr val="000000"/>
                </a:solidFill>
                <a:latin typeface="Maven Pro" panose="020B0604020202020204" charset="0"/>
              </a:rPr>
              <a:t>Coffee=true </a:t>
            </a:r>
            <a:r>
              <a:rPr lang="en-US" altLang="de-DE" sz="700" dirty="0">
                <a:solidFill>
                  <a:srgbClr val="000000"/>
                </a:solidFill>
                <a:latin typeface="Maven Pro" panose="020B0604020202020204" charset="0"/>
              </a:rPr>
              <a:t>6 acc:(0.87495) </a:t>
            </a:r>
          </a:p>
          <a:p>
            <a:pPr marL="228600" indent="-228600">
              <a:buAutoNum type="arabicPeriod"/>
            </a:pPr>
            <a:r>
              <a:rPr lang="en-US" altLang="de-DE" sz="700" b="1" dirty="0">
                <a:solidFill>
                  <a:srgbClr val="000000"/>
                </a:solidFill>
                <a:latin typeface="Maven Pro" panose="020B0604020202020204" charset="0"/>
              </a:rPr>
              <a:t>Farm House=true</a:t>
            </a:r>
            <a:r>
              <a:rPr lang="en-US" altLang="de-DE" sz="700" dirty="0">
                <a:solidFill>
                  <a:srgbClr val="000000"/>
                </a:solidFill>
                <a:latin typeface="Maven Pro" panose="020B0604020202020204" charset="0"/>
              </a:rPr>
              <a:t> </a:t>
            </a:r>
            <a:r>
              <a:rPr lang="en-US" altLang="de-DE" sz="700" dirty="0">
                <a:solidFill>
                  <a:srgbClr val="00CFCC"/>
                </a:solidFill>
                <a:latin typeface="Maven Pro" panose="020B0604020202020204" charset="0"/>
              </a:rPr>
              <a:t>Toast=true </a:t>
            </a:r>
            <a:r>
              <a:rPr lang="en-US" altLang="de-DE" sz="700" dirty="0">
                <a:solidFill>
                  <a:srgbClr val="000000"/>
                </a:solidFill>
                <a:latin typeface="Maven Pro" panose="020B0604020202020204" charset="0"/>
              </a:rPr>
              <a:t>6</a:t>
            </a:r>
            <a:r>
              <a:rPr lang="en-US" altLang="de-DE" sz="700" dirty="0">
                <a:solidFill>
                  <a:srgbClr val="00CFCC"/>
                </a:solidFill>
                <a:latin typeface="Maven Pro" panose="020B0604020202020204" charset="0"/>
              </a:rPr>
              <a:t> </a:t>
            </a:r>
            <a:r>
              <a:rPr lang="en-US" altLang="de-DE" sz="700" dirty="0">
                <a:solidFill>
                  <a:srgbClr val="000000"/>
                </a:solidFill>
                <a:latin typeface="Maven Pro" panose="020B0604020202020204" charset="0"/>
              </a:rPr>
              <a:t>==&gt; </a:t>
            </a:r>
            <a:r>
              <a:rPr lang="en-US" altLang="de-DE" sz="700" b="1" dirty="0">
                <a:solidFill>
                  <a:srgbClr val="000000"/>
                </a:solidFill>
                <a:latin typeface="Maven Pro" panose="020B0604020202020204" charset="0"/>
              </a:rPr>
              <a:t>Coffee=true </a:t>
            </a:r>
            <a:r>
              <a:rPr lang="en-US" altLang="de-DE" sz="700" dirty="0">
                <a:solidFill>
                  <a:srgbClr val="000000"/>
                </a:solidFill>
                <a:latin typeface="Maven Pro" panose="020B0604020202020204" charset="0"/>
              </a:rPr>
              <a:t>6 acc:(0.87495) </a:t>
            </a:r>
          </a:p>
          <a:p>
            <a:r>
              <a:rPr lang="en-US" altLang="de-DE" sz="700" dirty="0">
                <a:solidFill>
                  <a:srgbClr val="000000"/>
                </a:solidFill>
                <a:latin typeface="Maven Pro" panose="020B0604020202020204" charset="0"/>
              </a:rPr>
              <a:t>…</a:t>
            </a:r>
          </a:p>
          <a:p>
            <a:r>
              <a:rPr lang="en-US" altLang="de-DE" sz="700" dirty="0">
                <a:solidFill>
                  <a:srgbClr val="000000"/>
                </a:solidFill>
                <a:latin typeface="Maven Pro" panose="020B0604020202020204" charset="0"/>
              </a:rPr>
              <a:t>50. </a:t>
            </a:r>
            <a:r>
              <a:rPr lang="en-US" altLang="de-DE" sz="700" b="1" dirty="0">
                <a:solidFill>
                  <a:srgbClr val="000000"/>
                </a:solidFill>
                <a:latin typeface="Maven Pro" panose="020B0604020202020204" charset="0"/>
              </a:rPr>
              <a:t>Bakewell=true</a:t>
            </a:r>
            <a:r>
              <a:rPr lang="en-US" altLang="de-DE" sz="700" b="1" dirty="0">
                <a:solidFill>
                  <a:srgbClr val="00CFCC"/>
                </a:solidFill>
                <a:latin typeface="Maven Pro" panose="020B0604020202020204" charset="0"/>
              </a:rPr>
              <a:t> </a:t>
            </a:r>
            <a:r>
              <a:rPr lang="en-US" altLang="de-DE" sz="700" dirty="0">
                <a:solidFill>
                  <a:srgbClr val="00CFCC"/>
                </a:solidFill>
                <a:latin typeface="Maven Pro" panose="020B0604020202020204" charset="0"/>
              </a:rPr>
              <a:t>Juice=true </a:t>
            </a:r>
            <a:r>
              <a:rPr lang="en-US" altLang="de-DE" sz="700" dirty="0">
                <a:solidFill>
                  <a:srgbClr val="000000"/>
                </a:solidFill>
                <a:latin typeface="Maven Pro" panose="020B0604020202020204" charset="0"/>
              </a:rPr>
              <a:t>5</a:t>
            </a:r>
            <a:r>
              <a:rPr lang="en-US" altLang="de-DE" sz="700" dirty="0">
                <a:solidFill>
                  <a:srgbClr val="00CFCC"/>
                </a:solidFill>
                <a:latin typeface="Maven Pro" panose="020B0604020202020204" charset="0"/>
              </a:rPr>
              <a:t> </a:t>
            </a:r>
            <a:r>
              <a:rPr lang="en-US" altLang="de-DE" sz="700" dirty="0">
                <a:solidFill>
                  <a:srgbClr val="000000"/>
                </a:solidFill>
                <a:latin typeface="Maven Pro" panose="020B0604020202020204" charset="0"/>
              </a:rPr>
              <a:t>==&gt; </a:t>
            </a:r>
            <a:r>
              <a:rPr lang="en-US" altLang="de-DE" sz="700" b="1" dirty="0">
                <a:solidFill>
                  <a:srgbClr val="000000"/>
                </a:solidFill>
                <a:latin typeface="Maven Pro" panose="020B0604020202020204" charset="0"/>
              </a:rPr>
              <a:t>Coffee=true </a:t>
            </a:r>
            <a:r>
              <a:rPr lang="en-US" altLang="de-DE" sz="700" dirty="0">
                <a:solidFill>
                  <a:srgbClr val="000000"/>
                </a:solidFill>
                <a:latin typeface="Maven Pro" panose="020B0604020202020204" charset="0"/>
              </a:rPr>
              <a:t>4 acc:(0.71432) </a:t>
            </a:r>
          </a:p>
          <a:p>
            <a:endParaRPr lang="en-US" altLang="de-DE" sz="700" dirty="0">
              <a:solidFill>
                <a:srgbClr val="000000"/>
              </a:solidFill>
              <a:latin typeface="Maven Pro" panose="020B0604020202020204" charset="0"/>
            </a:endParaRPr>
          </a:p>
          <a:p>
            <a:endParaRPr lang="en-US" altLang="de-DE" sz="700" dirty="0">
              <a:solidFill>
                <a:srgbClr val="000000"/>
              </a:solidFill>
              <a:latin typeface="Maven Pro" panose="020B0604020202020204" charset="0"/>
            </a:endParaRPr>
          </a:p>
          <a:p>
            <a:endParaRPr lang="en-US" altLang="de-DE" sz="700" dirty="0">
              <a:solidFill>
                <a:srgbClr val="000000"/>
              </a:solidFill>
              <a:latin typeface="Maven Pro" panose="020B0604020202020204" charset="0"/>
            </a:endParaRPr>
          </a:p>
          <a:p>
            <a:endParaRPr lang="en-US" altLang="de-DE" sz="700" dirty="0">
              <a:solidFill>
                <a:srgbClr val="000000"/>
              </a:solidFill>
              <a:latin typeface="Maven Pro" panose="020B0604020202020204" charset="0"/>
            </a:endParaRPr>
          </a:p>
          <a:p>
            <a:endParaRPr lang="en-US" altLang="de-DE" sz="700" dirty="0">
              <a:solidFill>
                <a:srgbClr val="000000"/>
              </a:solidFill>
              <a:latin typeface="Maven Pro" panose="020B0604020202020204" charset="0"/>
            </a:endParaRPr>
          </a:p>
          <a:p>
            <a:r>
              <a:rPr lang="en-US" altLang="de-DE" sz="700" b="1" dirty="0">
                <a:solidFill>
                  <a:srgbClr val="000000"/>
                </a:solidFill>
                <a:latin typeface="Maven Pro" panose="020B0604020202020204" charset="0"/>
              </a:rPr>
              <a:t>Weka-</a:t>
            </a:r>
            <a:r>
              <a:rPr lang="en-US" altLang="de-DE" sz="700" b="1" dirty="0" err="1">
                <a:solidFill>
                  <a:srgbClr val="000000"/>
                </a:solidFill>
                <a:latin typeface="Maven Pro" panose="020B0604020202020204" charset="0"/>
              </a:rPr>
              <a:t>FPGrowth</a:t>
            </a:r>
            <a:r>
              <a:rPr lang="en-US" altLang="de-DE" sz="700" dirty="0">
                <a:solidFill>
                  <a:srgbClr val="000000"/>
                </a:solidFill>
                <a:latin typeface="Maven Pro" panose="020B0604020202020204" charset="0"/>
              </a:rPr>
              <a:t>:</a:t>
            </a:r>
          </a:p>
          <a:p>
            <a:pPr marL="228600" indent="-228600">
              <a:buAutoNum type="arabicPeriod"/>
            </a:pPr>
            <a:r>
              <a:rPr lang="en-US" altLang="de-DE" sz="700" b="1" dirty="0">
                <a:solidFill>
                  <a:srgbClr val="000000"/>
                </a:solidFill>
                <a:latin typeface="Maven Pro" panose="020B0604020202020204" charset="0"/>
              </a:rPr>
              <a:t>[Tea=true]: </a:t>
            </a:r>
            <a:r>
              <a:rPr lang="en-US" altLang="de-DE" sz="700" dirty="0">
                <a:solidFill>
                  <a:srgbClr val="000000"/>
                </a:solidFill>
                <a:latin typeface="Maven Pro" panose="020B0604020202020204" charset="0"/>
              </a:rPr>
              <a:t>1350 ==&gt; </a:t>
            </a:r>
            <a:r>
              <a:rPr lang="en-US" altLang="de-DE" sz="700" b="1" dirty="0">
                <a:solidFill>
                  <a:srgbClr val="000000"/>
                </a:solidFill>
                <a:latin typeface="Maven Pro" panose="020B0604020202020204" charset="0"/>
              </a:rPr>
              <a:t>[Cake=true]:</a:t>
            </a:r>
            <a:r>
              <a:rPr lang="en-US" altLang="de-DE" sz="700" dirty="0">
                <a:solidFill>
                  <a:srgbClr val="000000"/>
                </a:solidFill>
                <a:latin typeface="Maven Pro" panose="020B0604020202020204" charset="0"/>
              </a:rPr>
              <a:t> 225 conf:(0.17) &lt;lift:(1.6)&gt; lev:(0.01) conv:(1.07) </a:t>
            </a:r>
          </a:p>
          <a:p>
            <a:pPr marL="228600" indent="-228600">
              <a:buAutoNum type="arabicPeriod"/>
            </a:pPr>
            <a:r>
              <a:rPr lang="en-US" altLang="de-DE" sz="700" b="1" dirty="0">
                <a:solidFill>
                  <a:srgbClr val="000000"/>
                </a:solidFill>
                <a:latin typeface="Maven Pro" panose="020B0604020202020204" charset="0"/>
              </a:rPr>
              <a:t>[Cake=true]: </a:t>
            </a:r>
            <a:r>
              <a:rPr lang="en-US" altLang="de-DE" sz="700" dirty="0">
                <a:solidFill>
                  <a:srgbClr val="000000"/>
                </a:solidFill>
                <a:latin typeface="Maven Pro" panose="020B0604020202020204" charset="0"/>
              </a:rPr>
              <a:t>983 ==&gt; </a:t>
            </a:r>
            <a:r>
              <a:rPr lang="en-US" altLang="de-DE" sz="700" b="1" dirty="0">
                <a:solidFill>
                  <a:srgbClr val="000000"/>
                </a:solidFill>
                <a:latin typeface="Maven Pro" panose="020B0604020202020204" charset="0"/>
              </a:rPr>
              <a:t>[Tea=true]:</a:t>
            </a:r>
            <a:r>
              <a:rPr lang="en-US" altLang="de-DE" sz="700" dirty="0">
                <a:solidFill>
                  <a:srgbClr val="000000"/>
                </a:solidFill>
                <a:latin typeface="Maven Pro" panose="020B0604020202020204" charset="0"/>
              </a:rPr>
              <a:t> 225 conf:(0.23) &lt;lift:(1.6)&gt; lev:(0.01) conv:(1.11) </a:t>
            </a:r>
          </a:p>
          <a:p>
            <a:pPr marL="228600" indent="-228600">
              <a:buAutoNum type="arabicPeriod"/>
            </a:pPr>
            <a:r>
              <a:rPr lang="en-US" altLang="de-DE" sz="700" b="1" dirty="0">
                <a:solidFill>
                  <a:srgbClr val="000000"/>
                </a:solidFill>
                <a:latin typeface="Maven Pro" panose="020B0604020202020204" charset="0"/>
              </a:rPr>
              <a:t>[Coffee=true]:</a:t>
            </a:r>
            <a:r>
              <a:rPr lang="en-US" altLang="de-DE" sz="700" dirty="0">
                <a:solidFill>
                  <a:srgbClr val="000000"/>
                </a:solidFill>
                <a:latin typeface="Maven Pro" panose="020B0604020202020204" charset="0"/>
              </a:rPr>
              <a:t> 4528 ==&gt; </a:t>
            </a:r>
            <a:r>
              <a:rPr lang="en-US" altLang="de-DE" sz="700" b="1" dirty="0">
                <a:solidFill>
                  <a:srgbClr val="000000"/>
                </a:solidFill>
                <a:latin typeface="Maven Pro" panose="020B0604020202020204" charset="0"/>
              </a:rPr>
              <a:t>[Toast=true]: </a:t>
            </a:r>
            <a:r>
              <a:rPr lang="en-US" altLang="de-DE" sz="700" dirty="0">
                <a:solidFill>
                  <a:srgbClr val="000000"/>
                </a:solidFill>
                <a:latin typeface="Maven Pro" panose="020B0604020202020204" charset="0"/>
              </a:rPr>
              <a:t>224 conf:(0.05) &lt;lift:(1.47)&gt; lev:(0.01) conv:(1.02) </a:t>
            </a:r>
          </a:p>
          <a:p>
            <a:r>
              <a:rPr lang="en-US" altLang="de-DE" sz="700" dirty="0">
                <a:solidFill>
                  <a:srgbClr val="000000"/>
                </a:solidFill>
                <a:latin typeface="Maven Pro" panose="020B0604020202020204" charset="0"/>
              </a:rPr>
              <a:t>…</a:t>
            </a:r>
          </a:p>
          <a:p>
            <a:r>
              <a:rPr lang="en-US" altLang="de-DE" sz="700" dirty="0">
                <a:solidFill>
                  <a:srgbClr val="000000"/>
                </a:solidFill>
                <a:latin typeface="Maven Pro" panose="020B0604020202020204" charset="0"/>
              </a:rPr>
              <a:t>28.    </a:t>
            </a:r>
            <a:r>
              <a:rPr lang="en-US" altLang="de-DE" sz="700" b="1" dirty="0">
                <a:solidFill>
                  <a:srgbClr val="000000"/>
                </a:solidFill>
                <a:latin typeface="Maven Pro" panose="020B0604020202020204" charset="0"/>
              </a:rPr>
              <a:t>[Bread=true]: </a:t>
            </a:r>
            <a:r>
              <a:rPr lang="en-US" altLang="de-DE" sz="700" dirty="0">
                <a:solidFill>
                  <a:srgbClr val="000000"/>
                </a:solidFill>
                <a:latin typeface="Maven Pro" panose="020B0604020202020204" charset="0"/>
              </a:rPr>
              <a:t>3097 ==&gt; </a:t>
            </a:r>
            <a:r>
              <a:rPr lang="en-US" altLang="de-DE" sz="700" b="1" dirty="0">
                <a:solidFill>
                  <a:srgbClr val="000000"/>
                </a:solidFill>
                <a:latin typeface="Maven Pro" panose="020B0604020202020204" charset="0"/>
              </a:rPr>
              <a:t>[Coffee=true]: </a:t>
            </a:r>
            <a:r>
              <a:rPr lang="en-US" altLang="de-DE" sz="700" dirty="0">
                <a:solidFill>
                  <a:srgbClr val="000000"/>
                </a:solidFill>
                <a:latin typeface="Maven Pro" panose="020B0604020202020204" charset="0"/>
              </a:rPr>
              <a:t>852 conf:(0.28) &lt;lift:(0.58)&gt; lev:(-0.07) conv:(0.72) </a:t>
            </a:r>
          </a:p>
          <a:p>
            <a:endParaRPr lang="en-US" altLang="de-DE" sz="700" dirty="0">
              <a:solidFill>
                <a:srgbClr val="000000"/>
              </a:solidFill>
              <a:latin typeface="Maven Pro" panose="020B0604020202020204" charset="0"/>
            </a:endParaRPr>
          </a:p>
          <a:p>
            <a:endParaRPr lang="de-DE" altLang="de-DE" sz="700" dirty="0">
              <a:solidFill>
                <a:srgbClr val="000000"/>
              </a:solidFill>
              <a:latin typeface="Maven Pro" panose="020B0604020202020204" charset="0"/>
            </a:endParaRPr>
          </a:p>
          <a:p>
            <a:pPr marL="171450" indent="-171450">
              <a:buFont typeface="Arial" panose="020B0604020202020204" pitchFamily="34" charset="0"/>
              <a:buChar char="•"/>
            </a:pPr>
            <a:endParaRPr lang="en-US" sz="700" dirty="0">
              <a:solidFill>
                <a:srgbClr val="000000"/>
              </a:solidFill>
              <a:latin typeface="Maven Pro" panose="020B0604020202020204" charset="0"/>
            </a:endParaRPr>
          </a:p>
        </p:txBody>
      </p:sp>
      <p:sp>
        <p:nvSpPr>
          <p:cNvPr id="18" name="Pfeil: eingekerbt nach rechts 17">
            <a:extLst>
              <a:ext uri="{FF2B5EF4-FFF2-40B4-BE49-F238E27FC236}">
                <a16:creationId xmlns:a16="http://schemas.microsoft.com/office/drawing/2014/main" id="{A41A4475-F26D-A084-B8AF-9C82B2285371}"/>
              </a:ext>
            </a:extLst>
          </p:cNvPr>
          <p:cNvSpPr/>
          <p:nvPr/>
        </p:nvSpPr>
        <p:spPr>
          <a:xfrm rot="500525">
            <a:off x="1873225" y="2625543"/>
            <a:ext cx="1308128" cy="149960"/>
          </a:xfrm>
          <a:prstGeom prst="notched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eingekerbt nach rechts 18">
            <a:extLst>
              <a:ext uri="{FF2B5EF4-FFF2-40B4-BE49-F238E27FC236}">
                <a16:creationId xmlns:a16="http://schemas.microsoft.com/office/drawing/2014/main" id="{5D33DD1D-CFD4-DF0B-3BE7-59E66FD5E6A2}"/>
              </a:ext>
            </a:extLst>
          </p:cNvPr>
          <p:cNvSpPr/>
          <p:nvPr/>
        </p:nvSpPr>
        <p:spPr>
          <a:xfrm rot="20123932">
            <a:off x="1790946" y="1481251"/>
            <a:ext cx="1465502" cy="149960"/>
          </a:xfrm>
          <a:prstGeom prst="notched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feil: eingekerbt nach rechts 25">
            <a:extLst>
              <a:ext uri="{FF2B5EF4-FFF2-40B4-BE49-F238E27FC236}">
                <a16:creationId xmlns:a16="http://schemas.microsoft.com/office/drawing/2014/main" id="{23F8EE0E-45BC-1ED0-CC27-AA052BDB5A8B}"/>
              </a:ext>
            </a:extLst>
          </p:cNvPr>
          <p:cNvSpPr/>
          <p:nvPr/>
        </p:nvSpPr>
        <p:spPr>
          <a:xfrm rot="1734562">
            <a:off x="1751188" y="3575167"/>
            <a:ext cx="1532646" cy="149960"/>
          </a:xfrm>
          <a:prstGeom prst="notched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88B13DD7-8BF1-DB09-D20D-9A2AB088BDFE}"/>
              </a:ext>
            </a:extLst>
          </p:cNvPr>
          <p:cNvGrpSpPr/>
          <p:nvPr/>
        </p:nvGrpSpPr>
        <p:grpSpPr>
          <a:xfrm>
            <a:off x="3185310" y="1806457"/>
            <a:ext cx="5193053" cy="2724756"/>
            <a:chOff x="3185310" y="1806457"/>
            <a:chExt cx="5193053" cy="2724756"/>
          </a:xfrm>
        </p:grpSpPr>
        <p:sp>
          <p:nvSpPr>
            <p:cNvPr id="22" name="Rechteck: abgerundete Ecken 21">
              <a:extLst>
                <a:ext uri="{FF2B5EF4-FFF2-40B4-BE49-F238E27FC236}">
                  <a16:creationId xmlns:a16="http://schemas.microsoft.com/office/drawing/2014/main" id="{A8BFD0AE-930E-7F05-CFA9-1414D0A67815}"/>
                </a:ext>
              </a:extLst>
            </p:cNvPr>
            <p:cNvSpPr/>
            <p:nvPr/>
          </p:nvSpPr>
          <p:spPr>
            <a:xfrm>
              <a:off x="3185310" y="1806457"/>
              <a:ext cx="4060039" cy="377190"/>
            </a:xfrm>
            <a:prstGeom prst="roundRect">
              <a:avLst/>
            </a:prstGeom>
            <a:noFill/>
            <a:ln>
              <a:solidFill>
                <a:srgbClr val="F649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abgerundete Ecken 23">
              <a:extLst>
                <a:ext uri="{FF2B5EF4-FFF2-40B4-BE49-F238E27FC236}">
                  <a16:creationId xmlns:a16="http://schemas.microsoft.com/office/drawing/2014/main" id="{CB53A8D1-6256-A65C-858B-31D58F57DAAE}"/>
                </a:ext>
              </a:extLst>
            </p:cNvPr>
            <p:cNvSpPr/>
            <p:nvPr/>
          </p:nvSpPr>
          <p:spPr>
            <a:xfrm>
              <a:off x="3407560" y="4154023"/>
              <a:ext cx="4060039" cy="377190"/>
            </a:xfrm>
            <a:prstGeom prst="roundRect">
              <a:avLst/>
            </a:prstGeom>
            <a:noFill/>
            <a:ln>
              <a:solidFill>
                <a:srgbClr val="F649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3ECCBDF3-3A9B-F923-166D-F86569C18165}"/>
                </a:ext>
              </a:extLst>
            </p:cNvPr>
            <p:cNvSpPr txBox="1"/>
            <p:nvPr/>
          </p:nvSpPr>
          <p:spPr>
            <a:xfrm>
              <a:off x="6854363" y="3113940"/>
              <a:ext cx="1524000" cy="338554"/>
            </a:xfrm>
            <a:prstGeom prst="rect">
              <a:avLst/>
            </a:prstGeom>
            <a:noFill/>
          </p:spPr>
          <p:txBody>
            <a:bodyPr wrap="square" rtlCol="0">
              <a:spAutoFit/>
            </a:bodyPr>
            <a:lstStyle/>
            <a:p>
              <a:r>
                <a:rPr lang="de-DE" sz="800" dirty="0">
                  <a:latin typeface="Maven Pro" panose="020B0604020202020204" charset="0"/>
                </a:rPr>
                <a:t>Deckungsgleiche Ergebnisse (Bei </a:t>
              </a:r>
              <a:r>
                <a:rPr lang="de-DE" sz="800" dirty="0" err="1">
                  <a:latin typeface="Maven Pro" panose="020B0604020202020204" charset="0"/>
                </a:rPr>
                <a:t>Weka</a:t>
              </a:r>
              <a:r>
                <a:rPr lang="de-DE" sz="800" dirty="0">
                  <a:latin typeface="Maven Pro" panose="020B0604020202020204" charset="0"/>
                </a:rPr>
                <a:t> Operatoren)</a:t>
              </a:r>
            </a:p>
          </p:txBody>
        </p:sp>
        <p:cxnSp>
          <p:nvCxnSpPr>
            <p:cNvPr id="34" name="Gerade Verbindung mit Pfeil 33">
              <a:extLst>
                <a:ext uri="{FF2B5EF4-FFF2-40B4-BE49-F238E27FC236}">
                  <a16:creationId xmlns:a16="http://schemas.microsoft.com/office/drawing/2014/main" id="{ADD7AB8E-4C40-645B-EF89-50097A7C0814}"/>
                </a:ext>
              </a:extLst>
            </p:cNvPr>
            <p:cNvCxnSpPr>
              <a:cxnSpLocks/>
              <a:stCxn id="32" idx="0"/>
            </p:cNvCxnSpPr>
            <p:nvPr/>
          </p:nvCxnSpPr>
          <p:spPr>
            <a:xfrm flipH="1" flipV="1">
              <a:off x="7298002" y="2029560"/>
              <a:ext cx="318361" cy="1084380"/>
            </a:xfrm>
            <a:prstGeom prst="straightConnector1">
              <a:avLst/>
            </a:prstGeom>
            <a:ln>
              <a:solidFill>
                <a:srgbClr val="F6497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11372CA1-428A-26DB-C94D-09DF521983CB}"/>
                </a:ext>
              </a:extLst>
            </p:cNvPr>
            <p:cNvCxnSpPr>
              <a:cxnSpLocks/>
              <a:stCxn id="32" idx="2"/>
            </p:cNvCxnSpPr>
            <p:nvPr/>
          </p:nvCxnSpPr>
          <p:spPr>
            <a:xfrm flipH="1">
              <a:off x="7348804" y="3452494"/>
              <a:ext cx="267559" cy="633750"/>
            </a:xfrm>
            <a:prstGeom prst="straightConnector1">
              <a:avLst/>
            </a:prstGeom>
            <a:ln>
              <a:solidFill>
                <a:srgbClr val="F64975"/>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0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a:extLst>
              <a:ext uri="{FF2B5EF4-FFF2-40B4-BE49-F238E27FC236}">
                <a16:creationId xmlns:a16="http://schemas.microsoft.com/office/drawing/2014/main" id="{48945FC8-1805-E1A9-4EB6-11B26680CA47}"/>
              </a:ext>
            </a:extLst>
          </p:cNvPr>
          <p:cNvSpPr/>
          <p:nvPr/>
        </p:nvSpPr>
        <p:spPr>
          <a:xfrm>
            <a:off x="727972" y="4602746"/>
            <a:ext cx="1918730" cy="316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1DA5C01-3ABE-92BE-6F49-0EB28B2DDEB9}"/>
              </a:ext>
            </a:extLst>
          </p:cNvPr>
          <p:cNvSpPr>
            <a:spLocks noGrp="1"/>
          </p:cNvSpPr>
          <p:nvPr>
            <p:ph type="ctrTitle"/>
          </p:nvPr>
        </p:nvSpPr>
        <p:spPr/>
        <p:txBody>
          <a:bodyPr/>
          <a:lstStyle/>
          <a:p>
            <a:r>
              <a:rPr lang="de-DE" dirty="0"/>
              <a:t>Modeling - </a:t>
            </a:r>
            <a:r>
              <a:rPr lang="de-DE" dirty="0" err="1"/>
              <a:t>Process</a:t>
            </a:r>
            <a:endParaRPr lang="de-DE" dirty="0"/>
          </a:p>
        </p:txBody>
      </p:sp>
      <p:pic>
        <p:nvPicPr>
          <p:cNvPr id="3" name="Grafik 2">
            <a:extLst>
              <a:ext uri="{FF2B5EF4-FFF2-40B4-BE49-F238E27FC236}">
                <a16:creationId xmlns:a16="http://schemas.microsoft.com/office/drawing/2014/main" id="{2E208364-3C5B-FC43-C753-E1DCEEBC3CBF}"/>
              </a:ext>
            </a:extLst>
          </p:cNvPr>
          <p:cNvPicPr>
            <a:picLocks noChangeAspect="1"/>
          </p:cNvPicPr>
          <p:nvPr/>
        </p:nvPicPr>
        <p:blipFill rotWithShape="1">
          <a:blip r:embed="rId2"/>
          <a:srcRect l="67066" r="3323"/>
          <a:stretch/>
        </p:blipFill>
        <p:spPr>
          <a:xfrm>
            <a:off x="727973" y="1117408"/>
            <a:ext cx="1918730" cy="3485338"/>
          </a:xfrm>
          <a:prstGeom prst="rect">
            <a:avLst/>
          </a:prstGeom>
        </p:spPr>
      </p:pic>
      <p:sp>
        <p:nvSpPr>
          <p:cNvPr id="6" name="Parallelogramm 5">
            <a:extLst>
              <a:ext uri="{FF2B5EF4-FFF2-40B4-BE49-F238E27FC236}">
                <a16:creationId xmlns:a16="http://schemas.microsoft.com/office/drawing/2014/main" id="{B4472444-9159-2203-29BA-11F156DF4A6C}"/>
              </a:ext>
            </a:extLst>
          </p:cNvPr>
          <p:cNvSpPr/>
          <p:nvPr/>
        </p:nvSpPr>
        <p:spPr>
          <a:xfrm>
            <a:off x="727972" y="989475"/>
            <a:ext cx="1954903"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rgbClr val="000000"/>
                </a:solidFill>
                <a:latin typeface="Maven Pro" panose="020B0604020202020204" charset="0"/>
              </a:rPr>
              <a:t>Operators</a:t>
            </a:r>
          </a:p>
        </p:txBody>
      </p:sp>
      <p:sp>
        <p:nvSpPr>
          <p:cNvPr id="7" name="Parallelogramm 6">
            <a:extLst>
              <a:ext uri="{FF2B5EF4-FFF2-40B4-BE49-F238E27FC236}">
                <a16:creationId xmlns:a16="http://schemas.microsoft.com/office/drawing/2014/main" id="{9399D649-5B39-6EB3-F971-22F9B5B64A3F}"/>
              </a:ext>
            </a:extLst>
          </p:cNvPr>
          <p:cNvSpPr/>
          <p:nvPr/>
        </p:nvSpPr>
        <p:spPr>
          <a:xfrm>
            <a:off x="3132657" y="989477"/>
            <a:ext cx="5312843" cy="127933"/>
          </a:xfrm>
          <a:prstGeom prst="parallelogram">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0000"/>
                </a:solidFill>
                <a:latin typeface="Maven Pro" panose="020B0604020202020204" charset="0"/>
              </a:rPr>
              <a:t>Execution</a:t>
            </a:r>
            <a:r>
              <a:rPr lang="de-DE" sz="800" dirty="0">
                <a:solidFill>
                  <a:srgbClr val="000000"/>
                </a:solidFill>
                <a:latin typeface="Maven Pro" panose="020B0604020202020204" charset="0"/>
              </a:rPr>
              <a:t> </a:t>
            </a:r>
            <a:r>
              <a:rPr lang="de-DE" sz="800" dirty="0" err="1">
                <a:solidFill>
                  <a:srgbClr val="000000"/>
                </a:solidFill>
                <a:latin typeface="Maven Pro" panose="020B0604020202020204" charset="0"/>
              </a:rPr>
              <a:t>results</a:t>
            </a:r>
            <a:endParaRPr lang="de-DE" sz="800" dirty="0">
              <a:solidFill>
                <a:srgbClr val="000000"/>
              </a:solidFill>
              <a:latin typeface="Maven Pro" panose="020B0604020202020204" charset="0"/>
            </a:endParaRPr>
          </a:p>
        </p:txBody>
      </p:sp>
      <p:sp>
        <p:nvSpPr>
          <p:cNvPr id="8" name="Rechteck 7">
            <a:extLst>
              <a:ext uri="{FF2B5EF4-FFF2-40B4-BE49-F238E27FC236}">
                <a16:creationId xmlns:a16="http://schemas.microsoft.com/office/drawing/2014/main" id="{CF9BC80A-0ED7-6F24-172C-48E2C321491D}"/>
              </a:ext>
            </a:extLst>
          </p:cNvPr>
          <p:cNvSpPr/>
          <p:nvPr/>
        </p:nvSpPr>
        <p:spPr>
          <a:xfrm>
            <a:off x="3132657" y="1117409"/>
            <a:ext cx="5279823" cy="380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de-DE" sz="700" dirty="0">
              <a:solidFill>
                <a:srgbClr val="000000"/>
              </a:solidFill>
              <a:latin typeface="Maven Pro" panose="020B0604020202020204" charset="0"/>
            </a:endParaRPr>
          </a:p>
          <a:p>
            <a:endParaRPr lang="de-DE" altLang="de-DE" sz="700" dirty="0">
              <a:solidFill>
                <a:srgbClr val="000000"/>
              </a:solidFill>
              <a:latin typeface="Maven Pro" panose="020B0604020202020204" charset="0"/>
            </a:endParaRPr>
          </a:p>
          <a:p>
            <a:pPr marL="171450" indent="-171450">
              <a:buFont typeface="Arial" panose="020B0604020202020204" pitchFamily="34" charset="0"/>
              <a:buChar char="•"/>
            </a:pPr>
            <a:endParaRPr lang="en-US" sz="700" dirty="0">
              <a:solidFill>
                <a:srgbClr val="000000"/>
              </a:solidFill>
              <a:latin typeface="Maven Pro" panose="020B0604020202020204" charset="0"/>
            </a:endParaRPr>
          </a:p>
        </p:txBody>
      </p:sp>
      <p:pic>
        <p:nvPicPr>
          <p:cNvPr id="5" name="Grafik 4">
            <a:extLst>
              <a:ext uri="{FF2B5EF4-FFF2-40B4-BE49-F238E27FC236}">
                <a16:creationId xmlns:a16="http://schemas.microsoft.com/office/drawing/2014/main" id="{C29C650F-927F-946D-5C8C-873110C7EFE3}"/>
              </a:ext>
            </a:extLst>
          </p:cNvPr>
          <p:cNvPicPr>
            <a:picLocks noChangeAspect="1"/>
          </p:cNvPicPr>
          <p:nvPr/>
        </p:nvPicPr>
        <p:blipFill>
          <a:blip r:embed="rId3"/>
          <a:stretch>
            <a:fillRect/>
          </a:stretch>
        </p:blipFill>
        <p:spPr>
          <a:xfrm>
            <a:off x="3307433" y="1196606"/>
            <a:ext cx="5055810" cy="3168452"/>
          </a:xfrm>
          <a:prstGeom prst="rect">
            <a:avLst/>
          </a:prstGeom>
        </p:spPr>
      </p:pic>
      <p:sp>
        <p:nvSpPr>
          <p:cNvPr id="26" name="Pfeil: eingekerbt nach rechts 25">
            <a:extLst>
              <a:ext uri="{FF2B5EF4-FFF2-40B4-BE49-F238E27FC236}">
                <a16:creationId xmlns:a16="http://schemas.microsoft.com/office/drawing/2014/main" id="{23F8EE0E-45BC-1ED0-CC27-AA052BDB5A8B}"/>
              </a:ext>
            </a:extLst>
          </p:cNvPr>
          <p:cNvSpPr/>
          <p:nvPr/>
        </p:nvSpPr>
        <p:spPr>
          <a:xfrm rot="17821260">
            <a:off x="1459946" y="2309651"/>
            <a:ext cx="2507475" cy="192677"/>
          </a:xfrm>
          <a:prstGeom prst="notched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196B332B-5A1F-B6DD-DFED-B9CD9D82232F}"/>
              </a:ext>
            </a:extLst>
          </p:cNvPr>
          <p:cNvPicPr>
            <a:picLocks noChangeAspect="1"/>
          </p:cNvPicPr>
          <p:nvPr/>
        </p:nvPicPr>
        <p:blipFill>
          <a:blip r:embed="rId4"/>
          <a:stretch>
            <a:fillRect/>
          </a:stretch>
        </p:blipFill>
        <p:spPr>
          <a:xfrm>
            <a:off x="3699764" y="1854200"/>
            <a:ext cx="4458267" cy="2788005"/>
          </a:xfrm>
          <a:prstGeom prst="rect">
            <a:avLst/>
          </a:prstGeom>
          <a:ln>
            <a:solidFill>
              <a:srgbClr val="000000"/>
            </a:solidFill>
          </a:ln>
        </p:spPr>
      </p:pic>
    </p:spTree>
    <p:extLst>
      <p:ext uri="{BB962C8B-B14F-4D97-AF65-F5344CB8AC3E}">
        <p14:creationId xmlns:p14="http://schemas.microsoft.com/office/powerpoint/2010/main" val="200366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7509176" cy="577800"/>
          </a:xfrm>
        </p:spPr>
        <p:txBody>
          <a:bodyPr vert="horz"/>
          <a:lstStyle/>
          <a:p>
            <a:r>
              <a:rPr lang="de-DE" dirty="0"/>
              <a:t>Modeling – Additional FP Growth </a:t>
            </a:r>
            <a:r>
              <a:rPr lang="de-DE" dirty="0" err="1"/>
              <a:t>Process</a:t>
            </a:r>
            <a:endParaRPr lang="de-DE" dirty="0"/>
          </a:p>
        </p:txBody>
      </p:sp>
      <p:sp>
        <p:nvSpPr>
          <p:cNvPr id="4" name="Google Shape;465;p26">
            <a:extLst>
              <a:ext uri="{FF2B5EF4-FFF2-40B4-BE49-F238E27FC236}">
                <a16:creationId xmlns:a16="http://schemas.microsoft.com/office/drawing/2014/main" id="{5033B99C-6439-D055-1E3C-2372C102137B}"/>
              </a:ext>
            </a:extLst>
          </p:cNvPr>
          <p:cNvSpPr txBox="1">
            <a:spLocks/>
          </p:cNvSpPr>
          <p:nvPr/>
        </p:nvSpPr>
        <p:spPr>
          <a:xfrm>
            <a:off x="597374" y="104828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buClr>
                <a:schemeClr val="lt1"/>
              </a:buClr>
              <a:buSzPts val="1200"/>
            </a:pPr>
            <a:endParaRPr lang="en-US" dirty="0">
              <a:solidFill>
                <a:schemeClr val="bg1"/>
              </a:solidFill>
              <a:latin typeface="Maven Pro" panose="020B0604020202020204" charset="0"/>
            </a:endParaRPr>
          </a:p>
        </p:txBody>
      </p:sp>
      <p:sp>
        <p:nvSpPr>
          <p:cNvPr id="2" name="Google Shape;465;p26">
            <a:extLst>
              <a:ext uri="{FF2B5EF4-FFF2-40B4-BE49-F238E27FC236}">
                <a16:creationId xmlns:a16="http://schemas.microsoft.com/office/drawing/2014/main" id="{E6278325-EEA2-93C2-A089-D14F2E00A2DA}"/>
              </a:ext>
            </a:extLst>
          </p:cNvPr>
          <p:cNvSpPr txBox="1">
            <a:spLocks/>
          </p:cNvSpPr>
          <p:nvPr/>
        </p:nvSpPr>
        <p:spPr>
          <a:xfrm>
            <a:off x="3890286" y="989475"/>
            <a:ext cx="4237714"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buClr>
                <a:schemeClr val="lt1"/>
              </a:buClr>
              <a:buSzPts val="1200"/>
            </a:pPr>
            <a:r>
              <a:rPr lang="en-US" dirty="0" err="1">
                <a:solidFill>
                  <a:schemeClr val="bg1"/>
                </a:solidFill>
                <a:latin typeface="Maven Pro" panose="020B0604020202020204" charset="0"/>
              </a:rPr>
              <a:t>Zusätzlich</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mit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weiteren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Konfigurationen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experimentiert</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a:solidFill>
                  <a:schemeClr val="bg1"/>
                </a:solidFill>
                <a:latin typeface="Maven Pro" panose="020B0604020202020204" charset="0"/>
              </a:rPr>
              <a:t>Items </a:t>
            </a:r>
            <a:r>
              <a:rPr lang="en-US" dirty="0" err="1">
                <a:solidFill>
                  <a:schemeClr val="bg1"/>
                </a:solidFill>
                <a:latin typeface="Maven Pro" panose="020B0604020202020204" charset="0"/>
              </a:rPr>
              <a:t>wurden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manuell</a:t>
            </a:r>
            <a:r>
              <a:rPr lang="en-US" dirty="0">
                <a:solidFill>
                  <a:schemeClr val="bg1"/>
                </a:solidFill>
                <a:latin typeface="Maven Pro" panose="020B0604020202020204" charset="0"/>
              </a:rPr>
              <a:t> in </a:t>
            </a:r>
            <a:r>
              <a:rPr lang="en-US" dirty="0" err="1">
                <a:solidFill>
                  <a:schemeClr val="bg1"/>
                </a:solidFill>
                <a:latin typeface="Maven Pro" panose="020B0604020202020204" charset="0"/>
              </a:rPr>
              <a:t>Kategorien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eingeteilt</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Fragestellung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bspw</a:t>
            </a:r>
            <a:r>
              <a:rPr lang="en-US" dirty="0">
                <a:solidFill>
                  <a:schemeClr val="bg1"/>
                </a:solidFill>
                <a:latin typeface="Maven Pro" panose="020B0604020202020204" charset="0"/>
              </a:rPr>
              <a:t>. </a:t>
            </a:r>
            <a:r>
              <a:rPr lang="en-US" i="1" dirty="0">
                <a:solidFill>
                  <a:schemeClr val="bg1"/>
                </a:solidFill>
                <a:latin typeface="Maven Pro" panose="020B0604020202020204" charset="0"/>
              </a:rPr>
              <a:t>“Was </a:t>
            </a:r>
            <a:r>
              <a:rPr lang="en-US" i="1" dirty="0" err="1">
                <a:solidFill>
                  <a:schemeClr val="bg1"/>
                </a:solidFill>
                <a:latin typeface="Maven Pro" panose="020B0604020202020204" charset="0"/>
              </a:rPr>
              <a:t>wurde</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zu</a:t>
            </a:r>
            <a:r>
              <a:rPr lang="en-US" i="1" dirty="0">
                <a:solidFill>
                  <a:schemeClr val="bg1"/>
                </a:solidFill>
                <a:latin typeface="Maven Pro" panose="020B0604020202020204" charset="0"/>
              </a:rPr>
              <a:t> Hot Drinks </a:t>
            </a:r>
            <a:r>
              <a:rPr lang="en-US" i="1" dirty="0" err="1">
                <a:solidFill>
                  <a:schemeClr val="bg1"/>
                </a:solidFill>
                <a:latin typeface="Maven Pro" panose="020B0604020202020204" charset="0"/>
              </a:rPr>
              <a:t>gekauft</a:t>
            </a:r>
            <a:r>
              <a:rPr lang="en-US" i="1" dirty="0">
                <a:solidFill>
                  <a:schemeClr val="bg1"/>
                </a:solidFill>
                <a:latin typeface="Maven Pro" panose="020B0604020202020204" charset="0"/>
              </a:rPr>
              <a:t>?”</a:t>
            </a: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Verzerrtes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Ergebnis</a:t>
            </a:r>
            <a:r>
              <a:rPr lang="en-US" dirty="0">
                <a:solidFill>
                  <a:schemeClr val="bg1"/>
                </a:solidFill>
                <a:latin typeface="Maven Pro" panose="020B0604020202020204" charset="0"/>
              </a:rPr>
              <a:t>, da </a:t>
            </a:r>
            <a:r>
              <a:rPr lang="en-US" dirty="0" err="1">
                <a:solidFill>
                  <a:schemeClr val="bg1"/>
                </a:solidFill>
                <a:latin typeface="Maven Pro" panose="020B0604020202020204" charset="0"/>
              </a:rPr>
              <a:t>Kaffee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ein</a:t>
            </a:r>
            <a:r>
              <a:rPr lang="en-US" dirty="0">
                <a:solidFill>
                  <a:schemeClr val="bg1"/>
                </a:solidFill>
                <a:latin typeface="Maven Pro" panose="020B0604020202020204" charset="0"/>
              </a:rPr>
              <a:t> Hot Drink </a:t>
            </a:r>
            <a:r>
              <a:rPr lang="en-US" dirty="0" err="1">
                <a:solidFill>
                  <a:schemeClr val="bg1"/>
                </a:solidFill>
                <a:latin typeface="Maven Pro" panose="020B0604020202020204" charset="0"/>
              </a:rPr>
              <a:t>ist</a:t>
            </a:r>
            <a:r>
              <a:rPr lang="en-US" dirty="0">
                <a:solidFill>
                  <a:schemeClr val="bg1"/>
                </a:solidFill>
                <a:latin typeface="Maven Pro" panose="020B0604020202020204" charset="0"/>
              </a:rPr>
              <a:t>.</a:t>
            </a:r>
          </a:p>
          <a:p>
            <a:pPr marL="152400">
              <a:buClr>
                <a:schemeClr val="lt1"/>
              </a:buClr>
              <a:buSzPts val="1200"/>
            </a:pPr>
            <a:r>
              <a:rPr lang="en-US" dirty="0">
                <a:solidFill>
                  <a:schemeClr val="bg1"/>
                </a:solidFill>
                <a:latin typeface="Maven Pro" panose="020B0604020202020204" charset="0"/>
              </a:rPr>
              <a:t>Für Cold Drinks </a:t>
            </a:r>
            <a:r>
              <a:rPr lang="en-US" dirty="0" err="1">
                <a:solidFill>
                  <a:schemeClr val="bg1"/>
                </a:solidFill>
                <a:latin typeface="Maven Pro" panose="020B0604020202020204" charset="0"/>
              </a:rPr>
              <a:t>zu</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wenig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Transaktionen</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Herausfiltern</a:t>
            </a:r>
            <a:r>
              <a:rPr lang="en-US" dirty="0">
                <a:solidFill>
                  <a:schemeClr val="bg1"/>
                </a:solidFill>
                <a:latin typeface="Maven Pro" panose="020B0604020202020204" charset="0"/>
              </a:rPr>
              <a:t> von </a:t>
            </a:r>
            <a:r>
              <a:rPr lang="en-US" dirty="0" err="1">
                <a:solidFill>
                  <a:schemeClr val="bg1"/>
                </a:solidFill>
                <a:latin typeface="Maven Pro" panose="020B0604020202020204" charset="0"/>
              </a:rPr>
              <a:t>Transaktionen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mit</a:t>
            </a:r>
            <a:r>
              <a:rPr lang="en-US" dirty="0">
                <a:solidFill>
                  <a:schemeClr val="bg1"/>
                </a:solidFill>
                <a:latin typeface="Maven Pro" panose="020B0604020202020204" charset="0"/>
              </a:rPr>
              <a:t> den Top 3 Items (</a:t>
            </a:r>
            <a:r>
              <a:rPr lang="en-US" dirty="0" err="1">
                <a:solidFill>
                  <a:schemeClr val="bg1"/>
                </a:solidFill>
                <a:latin typeface="Maven Pro" panose="020B0604020202020204" charset="0"/>
              </a:rPr>
              <a:t>Kaffee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Brot</a:t>
            </a:r>
            <a:r>
              <a:rPr lang="en-US" dirty="0">
                <a:solidFill>
                  <a:schemeClr val="bg1"/>
                </a:solidFill>
                <a:latin typeface="Maven Pro" panose="020B0604020202020204" charset="0"/>
              </a:rPr>
              <a:t>, Tee) -&gt; Zu Kleiner </a:t>
            </a:r>
            <a:r>
              <a:rPr lang="en-US" dirty="0" err="1">
                <a:solidFill>
                  <a:schemeClr val="bg1"/>
                </a:solidFill>
                <a:latin typeface="Maven Pro" panose="020B0604020202020204" charset="0"/>
              </a:rPr>
              <a:t>Datensatz</a:t>
            </a:r>
            <a:endParaRPr lang="en-US" dirty="0">
              <a:solidFill>
                <a:schemeClr val="bg1"/>
              </a:solidFill>
              <a:latin typeface="Maven Pro" panose="020B0604020202020204" charset="0"/>
            </a:endParaRPr>
          </a:p>
        </p:txBody>
      </p:sp>
      <p:pic>
        <p:nvPicPr>
          <p:cNvPr id="11" name="Grafik 10">
            <a:extLst>
              <a:ext uri="{FF2B5EF4-FFF2-40B4-BE49-F238E27FC236}">
                <a16:creationId xmlns:a16="http://schemas.microsoft.com/office/drawing/2014/main" id="{96030B6A-7741-E025-A6F6-7840815EB1C8}"/>
              </a:ext>
            </a:extLst>
          </p:cNvPr>
          <p:cNvPicPr>
            <a:picLocks noChangeAspect="1"/>
          </p:cNvPicPr>
          <p:nvPr/>
        </p:nvPicPr>
        <p:blipFill>
          <a:blip r:embed="rId5"/>
          <a:stretch>
            <a:fillRect/>
          </a:stretch>
        </p:blipFill>
        <p:spPr>
          <a:xfrm>
            <a:off x="754932" y="989475"/>
            <a:ext cx="3135354" cy="3690759"/>
          </a:xfrm>
          <a:prstGeom prst="rect">
            <a:avLst/>
          </a:prstGeom>
        </p:spPr>
      </p:pic>
      <p:sp>
        <p:nvSpPr>
          <p:cNvPr id="12" name="Pfeil: nach rechts 11">
            <a:extLst>
              <a:ext uri="{FF2B5EF4-FFF2-40B4-BE49-F238E27FC236}">
                <a16:creationId xmlns:a16="http://schemas.microsoft.com/office/drawing/2014/main" id="{20E6415E-5859-36C8-330E-BEBEF6E09056}"/>
              </a:ext>
            </a:extLst>
          </p:cNvPr>
          <p:cNvSpPr/>
          <p:nvPr/>
        </p:nvSpPr>
        <p:spPr>
          <a:xfrm>
            <a:off x="3830320" y="4196080"/>
            <a:ext cx="264160" cy="26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F141DA86-B87F-7274-0A2F-2049935F9B55}"/>
              </a:ext>
            </a:extLst>
          </p:cNvPr>
          <p:cNvSpPr/>
          <p:nvPr/>
        </p:nvSpPr>
        <p:spPr>
          <a:xfrm>
            <a:off x="3783684" y="2959905"/>
            <a:ext cx="264160" cy="26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B2562352-456E-AB8B-AB50-4B87589B43E4}"/>
              </a:ext>
            </a:extLst>
          </p:cNvPr>
          <p:cNvSpPr/>
          <p:nvPr/>
        </p:nvSpPr>
        <p:spPr>
          <a:xfrm>
            <a:off x="3772452" y="1739935"/>
            <a:ext cx="264160" cy="26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0379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p:txBody>
          <a:bodyPr vert="horz"/>
          <a:lstStyle/>
          <a:p>
            <a:pPr>
              <a:buClr>
                <a:schemeClr val="lt1"/>
              </a:buClr>
              <a:buSzPts val="2800"/>
            </a:pPr>
            <a:r>
              <a:rPr lang="de-DE" dirty="0">
                <a:solidFill>
                  <a:schemeClr val="accent1"/>
                </a:solidFill>
              </a:rPr>
              <a:t>FP-Growth</a:t>
            </a:r>
          </a:p>
        </p:txBody>
      </p:sp>
      <p:graphicFrame>
        <p:nvGraphicFramePr>
          <p:cNvPr id="2" name="Table 2">
            <a:extLst>
              <a:ext uri="{FF2B5EF4-FFF2-40B4-BE49-F238E27FC236}">
                <a16:creationId xmlns:a16="http://schemas.microsoft.com/office/drawing/2014/main" id="{C456AF97-E099-404E-14E3-C9EC4E4CCE82}"/>
              </a:ext>
            </a:extLst>
          </p:cNvPr>
          <p:cNvGraphicFramePr>
            <a:graphicFrameLocks noGrp="1"/>
          </p:cNvGraphicFramePr>
          <p:nvPr/>
        </p:nvGraphicFramePr>
        <p:xfrm>
          <a:off x="314892" y="912055"/>
          <a:ext cx="2367338" cy="1957256"/>
        </p:xfrm>
        <a:graphic>
          <a:graphicData uri="http://schemas.openxmlformats.org/drawingml/2006/table">
            <a:tbl>
              <a:tblPr firstRow="1" bandRow="1">
                <a:tableStyleId>{46F890A9-2807-4EBB-B81D-B2AA78EC7F39}</a:tableStyleId>
              </a:tblPr>
              <a:tblGrid>
                <a:gridCol w="1183669">
                  <a:extLst>
                    <a:ext uri="{9D8B030D-6E8A-4147-A177-3AD203B41FA5}">
                      <a16:colId xmlns:a16="http://schemas.microsoft.com/office/drawing/2014/main" val="1634294785"/>
                    </a:ext>
                  </a:extLst>
                </a:gridCol>
                <a:gridCol w="1183669">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Transaction</a:t>
                      </a:r>
                    </a:p>
                  </a:txBody>
                  <a:tcPr marL="68580" marR="68580" marT="34290" marB="34290">
                    <a:solidFill>
                      <a:schemeClr val="tx1">
                        <a:lumMod val="20000"/>
                        <a:lumOff val="80000"/>
                      </a:schemeClr>
                    </a:solidFill>
                  </a:tcPr>
                </a:tc>
                <a:tc>
                  <a:txBody>
                    <a:bodyPr/>
                    <a:lstStyle/>
                    <a:p>
                      <a:r>
                        <a:rPr lang="de-DE" sz="1100" dirty="0">
                          <a:solidFill>
                            <a:schemeClr val="bg2"/>
                          </a:solidFill>
                        </a:rPr>
                        <a:t>List </a:t>
                      </a:r>
                      <a:r>
                        <a:rPr lang="de-DE" sz="1100" dirty="0" err="1">
                          <a:solidFill>
                            <a:schemeClr val="bg2"/>
                          </a:solidFill>
                        </a:rPr>
                        <a:t>of</a:t>
                      </a:r>
                      <a:r>
                        <a:rPr lang="de-DE" sz="1100" dirty="0">
                          <a:solidFill>
                            <a:schemeClr val="bg2"/>
                          </a:solidFill>
                        </a:rPr>
                        <a:t> Items</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r>
                        <a:rPr lang="de-DE" sz="1100" dirty="0"/>
                        <a:t>T1</a:t>
                      </a:r>
                    </a:p>
                  </a:txBody>
                  <a:tcPr marL="68580" marR="68580" marT="34290" marB="34290" anchor="ctr">
                    <a:solidFill>
                      <a:schemeClr val="bg1"/>
                    </a:solidFill>
                  </a:tcPr>
                </a:tc>
                <a:tc>
                  <a:txBody>
                    <a:bodyPr/>
                    <a:lstStyle/>
                    <a:p>
                      <a:r>
                        <a:rPr lang="de-DE" sz="1100" dirty="0" err="1"/>
                        <a:t>a,b,c</a:t>
                      </a:r>
                      <a:endParaRPr lang="de-DE" sz="1100" dirty="0"/>
                    </a:p>
                  </a:txBody>
                  <a:tcPr marL="68580" marR="68580" marT="34290" marB="34290" anchor="ctr">
                    <a:solidFill>
                      <a:schemeClr val="bg1"/>
                    </a:solidFill>
                  </a:tcPr>
                </a:tc>
                <a:extLst>
                  <a:ext uri="{0D108BD9-81ED-4DB2-BD59-A6C34878D82A}">
                    <a16:rowId xmlns:a16="http://schemas.microsoft.com/office/drawing/2014/main" val="3321637656"/>
                  </a:ext>
                </a:extLst>
              </a:tr>
              <a:tr h="279608">
                <a:tc>
                  <a:txBody>
                    <a:bodyPr/>
                    <a:lstStyle/>
                    <a:p>
                      <a:r>
                        <a:rPr lang="de-DE" sz="1100" dirty="0"/>
                        <a:t>T2</a:t>
                      </a:r>
                    </a:p>
                  </a:txBody>
                  <a:tcPr marL="68580" marR="68580" marT="34290" marB="34290" anchor="ctr">
                    <a:solidFill>
                      <a:schemeClr val="bg1">
                        <a:lumMod val="95000"/>
                      </a:schemeClr>
                    </a:solidFill>
                  </a:tcPr>
                </a:tc>
                <a:tc>
                  <a:txBody>
                    <a:bodyPr/>
                    <a:lstStyle/>
                    <a:p>
                      <a:r>
                        <a:rPr lang="de-DE" sz="1100" dirty="0" err="1"/>
                        <a:t>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787480765"/>
                  </a:ext>
                </a:extLst>
              </a:tr>
              <a:tr h="279608">
                <a:tc>
                  <a:txBody>
                    <a:bodyPr/>
                    <a:lstStyle/>
                    <a:p>
                      <a:r>
                        <a:rPr lang="de-DE" sz="1100" dirty="0"/>
                        <a:t>T3</a:t>
                      </a:r>
                    </a:p>
                  </a:txBody>
                  <a:tcPr marL="68580" marR="68580" marT="34290" marB="34290" anchor="ctr">
                    <a:solidFill>
                      <a:schemeClr val="bg1"/>
                    </a:solidFill>
                  </a:tcPr>
                </a:tc>
                <a:tc>
                  <a:txBody>
                    <a:bodyPr/>
                    <a:lstStyle/>
                    <a:p>
                      <a:r>
                        <a:rPr lang="de-DE" sz="1100" dirty="0" err="1"/>
                        <a:t>d,e</a:t>
                      </a:r>
                      <a:endParaRPr lang="de-DE" sz="1100" dirty="0"/>
                    </a:p>
                  </a:txBody>
                  <a:tcPr marL="68580" marR="68580" marT="34290" marB="34290" anchor="ctr">
                    <a:solidFill>
                      <a:schemeClr val="bg1"/>
                    </a:solidFill>
                  </a:tcPr>
                </a:tc>
                <a:extLst>
                  <a:ext uri="{0D108BD9-81ED-4DB2-BD59-A6C34878D82A}">
                    <a16:rowId xmlns:a16="http://schemas.microsoft.com/office/drawing/2014/main" val="2340056527"/>
                  </a:ext>
                </a:extLst>
              </a:tr>
              <a:tr h="279608">
                <a:tc>
                  <a:txBody>
                    <a:bodyPr/>
                    <a:lstStyle/>
                    <a:p>
                      <a:r>
                        <a:rPr lang="de-DE" sz="1100" dirty="0"/>
                        <a:t>T4</a:t>
                      </a:r>
                    </a:p>
                  </a:txBody>
                  <a:tcPr marL="68580" marR="68580" marT="34290" marB="34290" anchor="ctr">
                    <a:solidFill>
                      <a:schemeClr val="bg1">
                        <a:lumMod val="95000"/>
                      </a:schemeClr>
                    </a:solidFill>
                  </a:tcPr>
                </a:tc>
                <a:tc>
                  <a:txBody>
                    <a:bodyPr/>
                    <a:lstStyle/>
                    <a:p>
                      <a:r>
                        <a:rPr lang="de-DE" sz="1100" dirty="0" err="1"/>
                        <a:t>a,b,d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3086692492"/>
                  </a:ext>
                </a:extLst>
              </a:tr>
              <a:tr h="279608">
                <a:tc>
                  <a:txBody>
                    <a:bodyPr/>
                    <a:lstStyle/>
                    <a:p>
                      <a:r>
                        <a:rPr lang="de-DE" sz="1100" dirty="0"/>
                        <a:t>T5</a:t>
                      </a:r>
                    </a:p>
                  </a:txBody>
                  <a:tcPr marL="68580" marR="68580" marT="34290" marB="34290" anchor="ctr">
                    <a:solidFill>
                      <a:schemeClr val="bg1"/>
                    </a:solidFill>
                  </a:tcPr>
                </a:tc>
                <a:tc>
                  <a:txBody>
                    <a:bodyPr/>
                    <a:lstStyle/>
                    <a:p>
                      <a:r>
                        <a:rPr lang="de-DE" sz="1100" dirty="0" err="1"/>
                        <a:t>a,b,d,e</a:t>
                      </a:r>
                      <a:endParaRPr lang="de-DE" sz="1100" dirty="0"/>
                    </a:p>
                  </a:txBody>
                  <a:tcPr marL="68580" marR="68580" marT="34290" marB="34290" anchor="ctr">
                    <a:solidFill>
                      <a:schemeClr val="bg1"/>
                    </a:solidFill>
                  </a:tcPr>
                </a:tc>
                <a:extLst>
                  <a:ext uri="{0D108BD9-81ED-4DB2-BD59-A6C34878D82A}">
                    <a16:rowId xmlns:a16="http://schemas.microsoft.com/office/drawing/2014/main" val="2332594569"/>
                  </a:ext>
                </a:extLst>
              </a:tr>
              <a:tr h="279608">
                <a:tc>
                  <a:txBody>
                    <a:bodyPr/>
                    <a:lstStyle/>
                    <a:p>
                      <a:r>
                        <a:rPr lang="de-DE" sz="1100" dirty="0"/>
                        <a:t>T6</a:t>
                      </a:r>
                    </a:p>
                  </a:txBody>
                  <a:tcPr marL="68580" marR="68580" marT="34290" marB="34290" anchor="ctr">
                    <a:solidFill>
                      <a:schemeClr val="bg1">
                        <a:lumMod val="95000"/>
                      </a:schemeClr>
                    </a:solidFill>
                  </a:tcPr>
                </a:tc>
                <a:tc>
                  <a:txBody>
                    <a:bodyPr/>
                    <a:lstStyle/>
                    <a:p>
                      <a:r>
                        <a:rPr lang="de-DE" sz="1100" dirty="0" err="1"/>
                        <a:t>a,b,c,d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135864251"/>
                  </a:ext>
                </a:extLst>
              </a:tr>
            </a:tbl>
          </a:graphicData>
        </a:graphic>
      </p:graphicFrame>
      <p:graphicFrame>
        <p:nvGraphicFramePr>
          <p:cNvPr id="3" name="Table 2">
            <a:extLst>
              <a:ext uri="{FF2B5EF4-FFF2-40B4-BE49-F238E27FC236}">
                <a16:creationId xmlns:a16="http://schemas.microsoft.com/office/drawing/2014/main" id="{BA28BA43-AFAD-2C1F-0DAB-36ADD958F916}"/>
              </a:ext>
            </a:extLst>
          </p:cNvPr>
          <p:cNvGraphicFramePr>
            <a:graphicFrameLocks noGrp="1"/>
          </p:cNvGraphicFramePr>
          <p:nvPr/>
        </p:nvGraphicFramePr>
        <p:xfrm>
          <a:off x="314892" y="2956392"/>
          <a:ext cx="2367338" cy="1677648"/>
        </p:xfrm>
        <a:graphic>
          <a:graphicData uri="http://schemas.openxmlformats.org/drawingml/2006/table">
            <a:tbl>
              <a:tblPr firstRow="1" bandRow="1">
                <a:tableStyleId>{46F890A9-2807-4EBB-B81D-B2AA78EC7F39}</a:tableStyleId>
              </a:tblPr>
              <a:tblGrid>
                <a:gridCol w="1130448">
                  <a:extLst>
                    <a:ext uri="{9D8B030D-6E8A-4147-A177-3AD203B41FA5}">
                      <a16:colId xmlns:a16="http://schemas.microsoft.com/office/drawing/2014/main" val="1634294785"/>
                    </a:ext>
                  </a:extLst>
                </a:gridCol>
                <a:gridCol w="1236890">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Items</a:t>
                      </a:r>
                    </a:p>
                  </a:txBody>
                  <a:tcPr marL="68580" marR="68580" marT="34290" marB="34290">
                    <a:solidFill>
                      <a:schemeClr val="tx1">
                        <a:lumMod val="20000"/>
                        <a:lumOff val="80000"/>
                      </a:schemeClr>
                    </a:solidFill>
                  </a:tcPr>
                </a:tc>
                <a:tc>
                  <a:txBody>
                    <a:bodyPr/>
                    <a:lstStyle/>
                    <a:p>
                      <a:r>
                        <a:rPr lang="de-DE" sz="1100" dirty="0">
                          <a:solidFill>
                            <a:schemeClr val="bg2"/>
                          </a:solidFill>
                        </a:rPr>
                        <a:t>Count</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a</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solidFill>
                  </a:tcPr>
                </a:tc>
                <a:extLst>
                  <a:ext uri="{0D108BD9-81ED-4DB2-BD59-A6C34878D82A}">
                    <a16:rowId xmlns:a16="http://schemas.microsoft.com/office/drawing/2014/main" val="3321637656"/>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5</a:t>
                      </a:r>
                    </a:p>
                  </a:txBody>
                  <a:tcPr anchor="ctr">
                    <a:solidFill>
                      <a:schemeClr val="bg1">
                        <a:lumMod val="95000"/>
                      </a:schemeClr>
                    </a:solidFill>
                  </a:tcPr>
                </a:tc>
                <a:extLst>
                  <a:ext uri="{0D108BD9-81ED-4DB2-BD59-A6C34878D82A}">
                    <a16:rowId xmlns:a16="http://schemas.microsoft.com/office/drawing/2014/main" val="1787480765"/>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c</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solidFill>
                  </a:tcPr>
                </a:tc>
                <a:extLst>
                  <a:ext uri="{0D108BD9-81ED-4DB2-BD59-A6C34878D82A}">
                    <a16:rowId xmlns:a16="http://schemas.microsoft.com/office/drawing/2014/main" val="2340056527"/>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d</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4</a:t>
                      </a:r>
                    </a:p>
                  </a:txBody>
                  <a:tcPr anchor="ctr">
                    <a:solidFill>
                      <a:schemeClr val="bg1">
                        <a:lumMod val="95000"/>
                      </a:schemeClr>
                    </a:solidFill>
                  </a:tcPr>
                </a:tc>
                <a:extLst>
                  <a:ext uri="{0D108BD9-81ED-4DB2-BD59-A6C34878D82A}">
                    <a16:rowId xmlns:a16="http://schemas.microsoft.com/office/drawing/2014/main" val="3086692492"/>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e</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2</a:t>
                      </a:r>
                    </a:p>
                  </a:txBody>
                  <a:tcPr anchor="ctr">
                    <a:solidFill>
                      <a:schemeClr val="bg1"/>
                    </a:solidFill>
                  </a:tcPr>
                </a:tc>
                <a:extLst>
                  <a:ext uri="{0D108BD9-81ED-4DB2-BD59-A6C34878D82A}">
                    <a16:rowId xmlns:a16="http://schemas.microsoft.com/office/drawing/2014/main" val="2332594569"/>
                  </a:ext>
                </a:extLst>
              </a:tr>
            </a:tbl>
          </a:graphicData>
        </a:graphic>
      </p:graphicFrame>
      <p:graphicFrame>
        <p:nvGraphicFramePr>
          <p:cNvPr id="4" name="Table 3">
            <a:extLst>
              <a:ext uri="{FF2B5EF4-FFF2-40B4-BE49-F238E27FC236}">
                <a16:creationId xmlns:a16="http://schemas.microsoft.com/office/drawing/2014/main" id="{B6ED6BC0-1F54-FDB2-E2D2-2B4C23DEFF95}"/>
              </a:ext>
            </a:extLst>
          </p:cNvPr>
          <p:cNvGraphicFramePr>
            <a:graphicFrameLocks noGrp="1"/>
          </p:cNvGraphicFramePr>
          <p:nvPr/>
        </p:nvGraphicFramePr>
        <p:xfrm>
          <a:off x="5595246" y="3332728"/>
          <a:ext cx="2259335" cy="1398040"/>
        </p:xfrm>
        <a:graphic>
          <a:graphicData uri="http://schemas.openxmlformats.org/drawingml/2006/table">
            <a:tbl>
              <a:tblPr firstRow="1" bandRow="1">
                <a:tableStyleId>{46F890A9-2807-4EBB-B81D-B2AA78EC7F39}</a:tableStyleId>
              </a:tblPr>
              <a:tblGrid>
                <a:gridCol w="1080011">
                  <a:extLst>
                    <a:ext uri="{9D8B030D-6E8A-4147-A177-3AD203B41FA5}">
                      <a16:colId xmlns:a16="http://schemas.microsoft.com/office/drawing/2014/main" val="1634294785"/>
                    </a:ext>
                  </a:extLst>
                </a:gridCol>
                <a:gridCol w="1179324">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Items</a:t>
                      </a:r>
                    </a:p>
                  </a:txBody>
                  <a:tcPr marL="68580" marR="68580" marT="34290" marB="34290">
                    <a:solidFill>
                      <a:schemeClr val="tx1">
                        <a:lumMod val="20000"/>
                        <a:lumOff val="80000"/>
                      </a:schemeClr>
                    </a:solidFill>
                  </a:tcPr>
                </a:tc>
                <a:tc>
                  <a:txBody>
                    <a:bodyPr/>
                    <a:lstStyle/>
                    <a:p>
                      <a:r>
                        <a:rPr lang="de-DE" sz="1100" b="1" i="0" u="none" strike="noStrike" cap="none" dirty="0">
                          <a:solidFill>
                            <a:schemeClr val="bg2"/>
                          </a:solidFill>
                          <a:latin typeface="+mn-lt"/>
                          <a:ea typeface="+mn-ea"/>
                          <a:cs typeface="+mn-cs"/>
                          <a:sym typeface="Arial"/>
                        </a:rPr>
                        <a:t>Count ↑</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5</a:t>
                      </a:r>
                    </a:p>
                  </a:txBody>
                  <a:tcPr anchor="ctr">
                    <a:solidFill>
                      <a:schemeClr val="bg1"/>
                    </a:solidFill>
                  </a:tcPr>
                </a:tc>
                <a:extLst>
                  <a:ext uri="{0D108BD9-81ED-4DB2-BD59-A6C34878D82A}">
                    <a16:rowId xmlns:a16="http://schemas.microsoft.com/office/drawing/2014/main" val="3321637656"/>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a</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lumMod val="95000"/>
                      </a:schemeClr>
                    </a:solidFill>
                  </a:tcPr>
                </a:tc>
                <a:extLst>
                  <a:ext uri="{0D108BD9-81ED-4DB2-BD59-A6C34878D82A}">
                    <a16:rowId xmlns:a16="http://schemas.microsoft.com/office/drawing/2014/main" val="1787480765"/>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c</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solidFill>
                  </a:tcPr>
                </a:tc>
                <a:extLst>
                  <a:ext uri="{0D108BD9-81ED-4DB2-BD59-A6C34878D82A}">
                    <a16:rowId xmlns:a16="http://schemas.microsoft.com/office/drawing/2014/main" val="2340056527"/>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d</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4</a:t>
                      </a:r>
                    </a:p>
                  </a:txBody>
                  <a:tcPr anchor="ctr">
                    <a:solidFill>
                      <a:schemeClr val="bg1">
                        <a:lumMod val="95000"/>
                      </a:schemeClr>
                    </a:solidFill>
                  </a:tcPr>
                </a:tc>
                <a:extLst>
                  <a:ext uri="{0D108BD9-81ED-4DB2-BD59-A6C34878D82A}">
                    <a16:rowId xmlns:a16="http://schemas.microsoft.com/office/drawing/2014/main" val="3086692492"/>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8B8E1D-74C2-1188-F19F-AC41F3322A46}"/>
                  </a:ext>
                </a:extLst>
              </p:cNvPr>
              <p:cNvSpPr txBox="1"/>
              <p:nvPr/>
            </p:nvSpPr>
            <p:spPr>
              <a:xfrm>
                <a:off x="2982675" y="3173394"/>
                <a:ext cx="21997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dirty="0" smtClean="0">
                          <a:solidFill>
                            <a:schemeClr val="accent4">
                              <a:lumMod val="40000"/>
                              <a:lumOff val="60000"/>
                            </a:schemeClr>
                          </a:solidFill>
                        </a:rPr>
                        <m:t>Support</m:t>
                      </m:r>
                      <m:r>
                        <m:rPr>
                          <m:nor/>
                        </m:rPr>
                        <a:rPr lang="en-US" dirty="0" smtClean="0">
                          <a:solidFill>
                            <a:schemeClr val="accent4">
                              <a:lumMod val="40000"/>
                              <a:lumOff val="60000"/>
                            </a:schemeClr>
                          </a:solidFill>
                        </a:rPr>
                        <m:t> </m:t>
                      </m:r>
                      <m:r>
                        <m:rPr>
                          <m:nor/>
                        </m:rPr>
                        <a:rPr lang="en-US" dirty="0" smtClean="0">
                          <a:solidFill>
                            <a:schemeClr val="accent4">
                              <a:lumMod val="40000"/>
                              <a:lumOff val="60000"/>
                            </a:schemeClr>
                          </a:solidFill>
                        </a:rPr>
                        <m:t>threshold</m:t>
                      </m:r>
                      <m:r>
                        <m:rPr>
                          <m:nor/>
                        </m:rPr>
                        <a:rPr lang="en-US" dirty="0" smtClean="0">
                          <a:solidFill>
                            <a:schemeClr val="accent4">
                              <a:lumMod val="40000"/>
                              <a:lumOff val="60000"/>
                            </a:schemeClr>
                          </a:solidFill>
                        </a:rPr>
                        <m:t>=50%</m:t>
                      </m:r>
                    </m:oMath>
                  </m:oMathPara>
                </a14:m>
                <a:endParaRPr lang="en-US" dirty="0">
                  <a:solidFill>
                    <a:schemeClr val="accent4">
                      <a:lumMod val="40000"/>
                      <a:lumOff val="60000"/>
                    </a:schemeClr>
                  </a:solidFill>
                </a:endParaRPr>
              </a:p>
              <a:p>
                <a:pPr/>
                <a14:m>
                  <m:oMathPara xmlns:m="http://schemas.openxmlformats.org/officeDocument/2006/math">
                    <m:oMathParaPr>
                      <m:jc m:val="centerGroup"/>
                    </m:oMathParaPr>
                    <m:oMath xmlns:m="http://schemas.openxmlformats.org/officeDocument/2006/math">
                      <m:r>
                        <a:rPr lang="de-DE" b="0" i="1" smtClean="0">
                          <a:solidFill>
                            <a:schemeClr val="accent4">
                              <a:lumMod val="40000"/>
                              <a:lumOff val="60000"/>
                            </a:schemeClr>
                          </a:solidFill>
                          <a:latin typeface="Cambria Math" panose="02040503050406030204" pitchFamily="18" charset="0"/>
                        </a:rPr>
                        <m:t>0.5 ∗6</m:t>
                      </m:r>
                      <m:r>
                        <a:rPr lang="en-US" i="1" smtClean="0">
                          <a:solidFill>
                            <a:schemeClr val="accent4">
                              <a:lumMod val="40000"/>
                              <a:lumOff val="60000"/>
                            </a:schemeClr>
                          </a:solidFill>
                          <a:latin typeface="Cambria Math" panose="02040503050406030204" pitchFamily="18" charset="0"/>
                        </a:rPr>
                        <m:t>=</m:t>
                      </m:r>
                      <m:func>
                        <m:funcPr>
                          <m:ctrlPr>
                            <a:rPr lang="de-DE" b="0" i="1" smtClean="0">
                              <a:solidFill>
                                <a:schemeClr val="accent4">
                                  <a:lumMod val="40000"/>
                                  <a:lumOff val="60000"/>
                                </a:schemeClr>
                              </a:solidFill>
                              <a:latin typeface="Cambria Math" panose="02040503050406030204" pitchFamily="18" charset="0"/>
                            </a:rPr>
                          </m:ctrlPr>
                        </m:funcPr>
                        <m:fName>
                          <m:r>
                            <a:rPr lang="de-DE" b="0" i="1" smtClean="0">
                              <a:solidFill>
                                <a:schemeClr val="accent4">
                                  <a:lumMod val="40000"/>
                                  <a:lumOff val="60000"/>
                                </a:schemeClr>
                              </a:solidFill>
                              <a:latin typeface="Cambria Math" panose="02040503050406030204" pitchFamily="18" charset="0"/>
                            </a:rPr>
                            <m:t>𝑚𝑖𝑛</m:t>
                          </m:r>
                          <m:r>
                            <a:rPr lang="de-DE" b="0" i="1" smtClean="0">
                              <a:solidFill>
                                <a:schemeClr val="accent4">
                                  <a:lumMod val="40000"/>
                                  <a:lumOff val="60000"/>
                                </a:schemeClr>
                              </a:solidFill>
                              <a:latin typeface="Cambria Math" panose="02040503050406030204" pitchFamily="18" charset="0"/>
                            </a:rPr>
                            <m:t>_</m:t>
                          </m:r>
                          <m:r>
                            <a:rPr lang="de-DE" b="0" i="1" smtClean="0">
                              <a:solidFill>
                                <a:schemeClr val="accent4">
                                  <a:lumMod val="40000"/>
                                  <a:lumOff val="60000"/>
                                </a:schemeClr>
                              </a:solidFill>
                              <a:latin typeface="Cambria Math" panose="02040503050406030204" pitchFamily="18" charset="0"/>
                            </a:rPr>
                            <m:t>𝑠𝑢𝑝</m:t>
                          </m:r>
                          <m:r>
                            <a:rPr lang="de-DE" b="0" i="1" smtClean="0">
                              <a:solidFill>
                                <a:schemeClr val="accent4">
                                  <a:lumMod val="40000"/>
                                  <a:lumOff val="60000"/>
                                </a:schemeClr>
                              </a:solidFill>
                              <a:latin typeface="Cambria Math" panose="02040503050406030204" pitchFamily="18" charset="0"/>
                            </a:rPr>
                            <m:t>= </m:t>
                          </m:r>
                        </m:fName>
                        <m:e>
                          <m:r>
                            <a:rPr lang="de-DE" b="0" i="1" smtClean="0">
                              <a:solidFill>
                                <a:schemeClr val="accent4">
                                  <a:lumMod val="40000"/>
                                  <a:lumOff val="60000"/>
                                </a:schemeClr>
                              </a:solidFill>
                              <a:latin typeface="Cambria Math" panose="02040503050406030204" pitchFamily="18" charset="0"/>
                            </a:rPr>
                            <m:t>3</m:t>
                          </m:r>
                        </m:e>
                      </m:func>
                    </m:oMath>
                  </m:oMathPara>
                </a14:m>
                <a:endParaRPr lang="en-US" dirty="0">
                  <a:solidFill>
                    <a:schemeClr val="accent4">
                      <a:lumMod val="40000"/>
                      <a:lumOff val="60000"/>
                    </a:schemeClr>
                  </a:solidFill>
                </a:endParaRPr>
              </a:p>
            </p:txBody>
          </p:sp>
        </mc:Choice>
        <mc:Fallback xmlns="">
          <p:sp>
            <p:nvSpPr>
              <p:cNvPr id="12" name="TextBox 11">
                <a:extLst>
                  <a:ext uri="{FF2B5EF4-FFF2-40B4-BE49-F238E27FC236}">
                    <a16:creationId xmlns:a16="http://schemas.microsoft.com/office/drawing/2014/main" id="{AA8B8E1D-74C2-1188-F19F-AC41F3322A46}"/>
                  </a:ext>
                </a:extLst>
              </p:cNvPr>
              <p:cNvSpPr txBox="1">
                <a:spLocks noRot="1" noChangeAspect="1" noMove="1" noResize="1" noEditPoints="1" noAdjustHandles="1" noChangeArrowheads="1" noChangeShapeType="1" noTextEdit="1"/>
              </p:cNvSpPr>
              <p:nvPr/>
            </p:nvSpPr>
            <p:spPr>
              <a:xfrm>
                <a:off x="2982675" y="3173394"/>
                <a:ext cx="2199708" cy="523220"/>
              </a:xfrm>
              <a:prstGeom prst="rect">
                <a:avLst/>
              </a:prstGeom>
              <a:blipFill>
                <a:blip r:embed="rId5"/>
                <a:stretch>
                  <a:fillRect b="-2353"/>
                </a:stretch>
              </a:blipFill>
            </p:spPr>
            <p:txBody>
              <a:bodyPr/>
              <a:lstStyle/>
              <a:p>
                <a:r>
                  <a:rPr lang="de-DE">
                    <a:noFill/>
                  </a:rPr>
                  <a:t> </a:t>
                </a:r>
              </a:p>
            </p:txBody>
          </p:sp>
        </mc:Fallback>
      </mc:AlternateContent>
      <p:sp>
        <p:nvSpPr>
          <p:cNvPr id="13" name="Arrow: Right 12">
            <a:extLst>
              <a:ext uri="{FF2B5EF4-FFF2-40B4-BE49-F238E27FC236}">
                <a16:creationId xmlns:a16="http://schemas.microsoft.com/office/drawing/2014/main" id="{55649140-AB01-E040-9195-74E22D857880}"/>
              </a:ext>
            </a:extLst>
          </p:cNvPr>
          <p:cNvSpPr/>
          <p:nvPr/>
        </p:nvSpPr>
        <p:spPr>
          <a:xfrm>
            <a:off x="3761013" y="2741381"/>
            <a:ext cx="506729" cy="215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le 2">
            <a:extLst>
              <a:ext uri="{FF2B5EF4-FFF2-40B4-BE49-F238E27FC236}">
                <a16:creationId xmlns:a16="http://schemas.microsoft.com/office/drawing/2014/main" id="{4ED959E8-11A0-DBA3-28AE-47DBE1A4729D}"/>
              </a:ext>
            </a:extLst>
          </p:cNvPr>
          <p:cNvGraphicFramePr>
            <a:graphicFrameLocks noGrp="1"/>
          </p:cNvGraphicFramePr>
          <p:nvPr/>
        </p:nvGraphicFramePr>
        <p:xfrm>
          <a:off x="5595246" y="832144"/>
          <a:ext cx="2367338" cy="1957256"/>
        </p:xfrm>
        <a:graphic>
          <a:graphicData uri="http://schemas.openxmlformats.org/drawingml/2006/table">
            <a:tbl>
              <a:tblPr firstRow="1" bandRow="1">
                <a:tableStyleId>{46F890A9-2807-4EBB-B81D-B2AA78EC7F39}</a:tableStyleId>
              </a:tblPr>
              <a:tblGrid>
                <a:gridCol w="1183669">
                  <a:extLst>
                    <a:ext uri="{9D8B030D-6E8A-4147-A177-3AD203B41FA5}">
                      <a16:colId xmlns:a16="http://schemas.microsoft.com/office/drawing/2014/main" val="1634294785"/>
                    </a:ext>
                  </a:extLst>
                </a:gridCol>
                <a:gridCol w="1183669">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Transaction</a:t>
                      </a:r>
                    </a:p>
                  </a:txBody>
                  <a:tcPr marL="68580" marR="68580" marT="34290" marB="34290">
                    <a:solidFill>
                      <a:schemeClr val="tx1">
                        <a:lumMod val="20000"/>
                        <a:lumOff val="80000"/>
                      </a:schemeClr>
                    </a:solidFill>
                  </a:tcPr>
                </a:tc>
                <a:tc>
                  <a:txBody>
                    <a:bodyPr/>
                    <a:lstStyle/>
                    <a:p>
                      <a:r>
                        <a:rPr lang="de-DE" sz="1100" dirty="0">
                          <a:solidFill>
                            <a:schemeClr val="bg2"/>
                          </a:solidFill>
                        </a:rPr>
                        <a:t>List </a:t>
                      </a:r>
                      <a:r>
                        <a:rPr lang="de-DE" sz="1100" dirty="0" err="1">
                          <a:solidFill>
                            <a:schemeClr val="bg2"/>
                          </a:solidFill>
                        </a:rPr>
                        <a:t>of</a:t>
                      </a:r>
                      <a:r>
                        <a:rPr lang="de-DE" sz="1100" dirty="0">
                          <a:solidFill>
                            <a:schemeClr val="bg2"/>
                          </a:solidFill>
                        </a:rPr>
                        <a:t> Items</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r>
                        <a:rPr lang="de-DE" sz="1100" dirty="0"/>
                        <a:t>T1</a:t>
                      </a:r>
                    </a:p>
                  </a:txBody>
                  <a:tcPr marL="68580" marR="68580" marT="34290" marB="34290" anchor="ctr">
                    <a:solidFill>
                      <a:schemeClr val="bg1"/>
                    </a:solidFill>
                  </a:tcPr>
                </a:tc>
                <a:tc>
                  <a:txBody>
                    <a:bodyPr/>
                    <a:lstStyle/>
                    <a:p>
                      <a:r>
                        <a:rPr lang="de-DE" sz="1100" dirty="0" err="1"/>
                        <a:t>a,b,c</a:t>
                      </a:r>
                      <a:endParaRPr lang="de-DE" sz="1100" dirty="0"/>
                    </a:p>
                  </a:txBody>
                  <a:tcPr marL="68580" marR="68580" marT="34290" marB="34290" anchor="ctr">
                    <a:solidFill>
                      <a:schemeClr val="bg1"/>
                    </a:solidFill>
                  </a:tcPr>
                </a:tc>
                <a:extLst>
                  <a:ext uri="{0D108BD9-81ED-4DB2-BD59-A6C34878D82A}">
                    <a16:rowId xmlns:a16="http://schemas.microsoft.com/office/drawing/2014/main" val="3321637656"/>
                  </a:ext>
                </a:extLst>
              </a:tr>
              <a:tr h="279608">
                <a:tc>
                  <a:txBody>
                    <a:bodyPr/>
                    <a:lstStyle/>
                    <a:p>
                      <a:r>
                        <a:rPr lang="de-DE" sz="1100" dirty="0"/>
                        <a:t>T2</a:t>
                      </a:r>
                    </a:p>
                  </a:txBody>
                  <a:tcPr marL="68580" marR="68580" marT="34290" marB="34290" anchor="ctr">
                    <a:solidFill>
                      <a:schemeClr val="bg1">
                        <a:lumMod val="95000"/>
                      </a:schemeClr>
                    </a:solidFill>
                  </a:tcPr>
                </a:tc>
                <a:tc>
                  <a:txBody>
                    <a:bodyPr/>
                    <a:lstStyle/>
                    <a:p>
                      <a:r>
                        <a:rPr lang="de-DE" sz="1100" dirty="0" err="1"/>
                        <a:t>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787480765"/>
                  </a:ext>
                </a:extLst>
              </a:tr>
              <a:tr h="279608">
                <a:tc>
                  <a:txBody>
                    <a:bodyPr/>
                    <a:lstStyle/>
                    <a:p>
                      <a:r>
                        <a:rPr lang="de-DE" sz="1100" dirty="0"/>
                        <a:t>T3</a:t>
                      </a:r>
                    </a:p>
                  </a:txBody>
                  <a:tcPr marL="68580" marR="68580" marT="34290" marB="34290" anchor="ctr">
                    <a:solidFill>
                      <a:schemeClr val="bg1"/>
                    </a:solidFill>
                  </a:tcPr>
                </a:tc>
                <a:tc>
                  <a:txBody>
                    <a:bodyPr/>
                    <a:lstStyle/>
                    <a:p>
                      <a:r>
                        <a:rPr lang="de-DE" sz="1100" dirty="0"/>
                        <a:t>d</a:t>
                      </a:r>
                    </a:p>
                  </a:txBody>
                  <a:tcPr marL="68580" marR="68580" marT="34290" marB="34290" anchor="ctr">
                    <a:solidFill>
                      <a:schemeClr val="bg1"/>
                    </a:solidFill>
                  </a:tcPr>
                </a:tc>
                <a:extLst>
                  <a:ext uri="{0D108BD9-81ED-4DB2-BD59-A6C34878D82A}">
                    <a16:rowId xmlns:a16="http://schemas.microsoft.com/office/drawing/2014/main" val="2340056527"/>
                  </a:ext>
                </a:extLst>
              </a:tr>
              <a:tr h="279608">
                <a:tc>
                  <a:txBody>
                    <a:bodyPr/>
                    <a:lstStyle/>
                    <a:p>
                      <a:r>
                        <a:rPr lang="de-DE" sz="1100" dirty="0"/>
                        <a:t>T4</a:t>
                      </a:r>
                    </a:p>
                  </a:txBody>
                  <a:tcPr marL="68580" marR="68580" marT="34290" marB="34290" anchor="ctr">
                    <a:solidFill>
                      <a:schemeClr val="bg1">
                        <a:lumMod val="95000"/>
                      </a:schemeClr>
                    </a:solidFill>
                  </a:tcPr>
                </a:tc>
                <a:tc>
                  <a:txBody>
                    <a:bodyPr/>
                    <a:lstStyle/>
                    <a:p>
                      <a:r>
                        <a:rPr lang="de-DE" sz="1100" dirty="0" err="1"/>
                        <a:t>a,b,d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3086692492"/>
                  </a:ext>
                </a:extLst>
              </a:tr>
              <a:tr h="279608">
                <a:tc>
                  <a:txBody>
                    <a:bodyPr/>
                    <a:lstStyle/>
                    <a:p>
                      <a:r>
                        <a:rPr lang="de-DE" sz="1100" dirty="0"/>
                        <a:t>T5</a:t>
                      </a:r>
                    </a:p>
                  </a:txBody>
                  <a:tcPr marL="68580" marR="68580" marT="34290" marB="34290" anchor="ctr">
                    <a:solidFill>
                      <a:schemeClr val="bg1"/>
                    </a:solidFill>
                  </a:tcPr>
                </a:tc>
                <a:tc>
                  <a:txBody>
                    <a:bodyPr/>
                    <a:lstStyle/>
                    <a:p>
                      <a:r>
                        <a:rPr lang="de-DE" sz="1100" dirty="0" err="1"/>
                        <a:t>a,b,d</a:t>
                      </a:r>
                      <a:endParaRPr lang="de-DE" sz="1100" dirty="0"/>
                    </a:p>
                  </a:txBody>
                  <a:tcPr marL="68580" marR="68580" marT="34290" marB="34290" anchor="ctr">
                    <a:solidFill>
                      <a:schemeClr val="bg1"/>
                    </a:solidFill>
                  </a:tcPr>
                </a:tc>
                <a:extLst>
                  <a:ext uri="{0D108BD9-81ED-4DB2-BD59-A6C34878D82A}">
                    <a16:rowId xmlns:a16="http://schemas.microsoft.com/office/drawing/2014/main" val="2332594569"/>
                  </a:ext>
                </a:extLst>
              </a:tr>
              <a:tr h="279608">
                <a:tc>
                  <a:txBody>
                    <a:bodyPr/>
                    <a:lstStyle/>
                    <a:p>
                      <a:r>
                        <a:rPr lang="de-DE" sz="1100" dirty="0"/>
                        <a:t>T6</a:t>
                      </a:r>
                    </a:p>
                  </a:txBody>
                  <a:tcPr marL="68580" marR="68580" marT="34290" marB="34290" anchor="ctr">
                    <a:solidFill>
                      <a:schemeClr val="bg1">
                        <a:lumMod val="95000"/>
                      </a:schemeClr>
                    </a:solidFill>
                  </a:tcPr>
                </a:tc>
                <a:tc>
                  <a:txBody>
                    <a:bodyPr/>
                    <a:lstStyle/>
                    <a:p>
                      <a:r>
                        <a:rPr lang="de-DE" sz="1100" dirty="0" err="1"/>
                        <a:t>a,b,c,d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135864251"/>
                  </a:ext>
                </a:extLst>
              </a:tr>
            </a:tbl>
          </a:graphicData>
        </a:graphic>
      </p:graphicFrame>
    </p:spTree>
    <p:extLst>
      <p:ext uri="{BB962C8B-B14F-4D97-AF65-F5344CB8AC3E}">
        <p14:creationId xmlns:p14="http://schemas.microsoft.com/office/powerpoint/2010/main" val="271821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34" name="Group 33">
            <a:extLst>
              <a:ext uri="{FF2B5EF4-FFF2-40B4-BE49-F238E27FC236}">
                <a16:creationId xmlns:a16="http://schemas.microsoft.com/office/drawing/2014/main" id="{8B7D9157-D688-F5F0-5EF9-126FC8E3B786}"/>
              </a:ext>
            </a:extLst>
          </p:cNvPr>
          <p:cNvGrpSpPr/>
          <p:nvPr/>
        </p:nvGrpSpPr>
        <p:grpSpPr>
          <a:xfrm>
            <a:off x="1361805" y="1298830"/>
            <a:ext cx="542110" cy="418011"/>
            <a:chOff x="2279467" y="1166091"/>
            <a:chExt cx="542110" cy="418011"/>
          </a:xfrm>
        </p:grpSpPr>
        <p:sp>
          <p:nvSpPr>
            <p:cNvPr id="32" name="Oval 31">
              <a:extLst>
                <a:ext uri="{FF2B5EF4-FFF2-40B4-BE49-F238E27FC236}">
                  <a16:creationId xmlns:a16="http://schemas.microsoft.com/office/drawing/2014/main" id="{A81EAE86-66D6-7533-C41F-D72DB5BF458B}"/>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33" name="TextBox 32">
              <a:extLst>
                <a:ext uri="{FF2B5EF4-FFF2-40B4-BE49-F238E27FC236}">
                  <a16:creationId xmlns:a16="http://schemas.microsoft.com/office/drawing/2014/main" id="{A5DE376F-8E69-A64F-DD0A-D2A305F43E01}"/>
                </a:ext>
              </a:extLst>
            </p:cNvPr>
            <p:cNvSpPr txBox="1"/>
            <p:nvPr/>
          </p:nvSpPr>
          <p:spPr>
            <a:xfrm>
              <a:off x="2279467" y="1244291"/>
              <a:ext cx="542110" cy="246221"/>
            </a:xfrm>
            <a:prstGeom prst="rect">
              <a:avLst/>
            </a:prstGeom>
            <a:noFill/>
          </p:spPr>
          <p:txBody>
            <a:bodyPr wrap="square" rtlCol="0">
              <a:spAutoFit/>
            </a:bodyPr>
            <a:lstStyle/>
            <a:p>
              <a:r>
                <a:rPr lang="de-DE" sz="1000" b="1" dirty="0"/>
                <a:t>NULL</a:t>
              </a:r>
            </a:p>
          </p:txBody>
        </p:sp>
      </p:grpSp>
      <p:graphicFrame>
        <p:nvGraphicFramePr>
          <p:cNvPr id="95" name="Table 2">
            <a:extLst>
              <a:ext uri="{FF2B5EF4-FFF2-40B4-BE49-F238E27FC236}">
                <a16:creationId xmlns:a16="http://schemas.microsoft.com/office/drawing/2014/main" id="{6AD0CB7B-15B5-F9D8-735A-935E4CEC99C9}"/>
              </a:ext>
            </a:extLst>
          </p:cNvPr>
          <p:cNvGraphicFramePr>
            <a:graphicFrameLocks noGrp="1"/>
          </p:cNvGraphicFramePr>
          <p:nvPr/>
        </p:nvGraphicFramePr>
        <p:xfrm>
          <a:off x="5797175" y="700575"/>
          <a:ext cx="2259336" cy="1957256"/>
        </p:xfrm>
        <a:graphic>
          <a:graphicData uri="http://schemas.openxmlformats.org/drawingml/2006/table">
            <a:tbl>
              <a:tblPr firstRow="1" bandRow="1">
                <a:tableStyleId>{46F890A9-2807-4EBB-B81D-B2AA78EC7F39}</a:tableStyleId>
              </a:tblPr>
              <a:tblGrid>
                <a:gridCol w="1129668">
                  <a:extLst>
                    <a:ext uri="{9D8B030D-6E8A-4147-A177-3AD203B41FA5}">
                      <a16:colId xmlns:a16="http://schemas.microsoft.com/office/drawing/2014/main" val="1634294785"/>
                    </a:ext>
                  </a:extLst>
                </a:gridCol>
                <a:gridCol w="1129668">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Transaction</a:t>
                      </a:r>
                    </a:p>
                  </a:txBody>
                  <a:tcPr marL="68580" marR="68580" marT="34290" marB="34290">
                    <a:solidFill>
                      <a:schemeClr val="tx1">
                        <a:lumMod val="20000"/>
                        <a:lumOff val="80000"/>
                      </a:schemeClr>
                    </a:solidFill>
                  </a:tcPr>
                </a:tc>
                <a:tc>
                  <a:txBody>
                    <a:bodyPr/>
                    <a:lstStyle/>
                    <a:p>
                      <a:r>
                        <a:rPr lang="de-DE" sz="1100" dirty="0">
                          <a:solidFill>
                            <a:schemeClr val="bg2"/>
                          </a:solidFill>
                        </a:rPr>
                        <a:t>List </a:t>
                      </a:r>
                      <a:r>
                        <a:rPr lang="de-DE" sz="1100" dirty="0" err="1">
                          <a:solidFill>
                            <a:schemeClr val="bg2"/>
                          </a:solidFill>
                        </a:rPr>
                        <a:t>of</a:t>
                      </a:r>
                      <a:r>
                        <a:rPr lang="de-DE" sz="1100" dirty="0">
                          <a:solidFill>
                            <a:schemeClr val="bg2"/>
                          </a:solidFill>
                        </a:rPr>
                        <a:t> Items</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r>
                        <a:rPr lang="de-DE" sz="1100" dirty="0"/>
                        <a:t>T1</a:t>
                      </a:r>
                    </a:p>
                  </a:txBody>
                  <a:tcPr marL="68580" marR="68580" marT="34290" marB="34290" anchor="ctr">
                    <a:solidFill>
                      <a:schemeClr val="bg1"/>
                    </a:solidFill>
                  </a:tcPr>
                </a:tc>
                <a:tc>
                  <a:txBody>
                    <a:bodyPr/>
                    <a:lstStyle/>
                    <a:p>
                      <a:r>
                        <a:rPr lang="de-DE" sz="1100" dirty="0" err="1"/>
                        <a:t>a,b,c</a:t>
                      </a:r>
                      <a:endParaRPr lang="de-DE" sz="1100" dirty="0"/>
                    </a:p>
                  </a:txBody>
                  <a:tcPr marL="68580" marR="68580" marT="34290" marB="34290" anchor="ctr">
                    <a:solidFill>
                      <a:schemeClr val="bg1"/>
                    </a:solidFill>
                  </a:tcPr>
                </a:tc>
                <a:extLst>
                  <a:ext uri="{0D108BD9-81ED-4DB2-BD59-A6C34878D82A}">
                    <a16:rowId xmlns:a16="http://schemas.microsoft.com/office/drawing/2014/main" val="3321637656"/>
                  </a:ext>
                </a:extLst>
              </a:tr>
              <a:tr h="279608">
                <a:tc>
                  <a:txBody>
                    <a:bodyPr/>
                    <a:lstStyle/>
                    <a:p>
                      <a:r>
                        <a:rPr lang="de-DE" sz="1100" dirty="0"/>
                        <a:t>T2</a:t>
                      </a:r>
                    </a:p>
                  </a:txBody>
                  <a:tcPr marL="68580" marR="68580" marT="34290" marB="34290" anchor="ctr">
                    <a:solidFill>
                      <a:schemeClr val="bg1">
                        <a:lumMod val="95000"/>
                      </a:schemeClr>
                    </a:solidFill>
                  </a:tcPr>
                </a:tc>
                <a:tc>
                  <a:txBody>
                    <a:bodyPr/>
                    <a:lstStyle/>
                    <a:p>
                      <a:r>
                        <a:rPr lang="de-DE" sz="1100" dirty="0" err="1"/>
                        <a:t>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787480765"/>
                  </a:ext>
                </a:extLst>
              </a:tr>
              <a:tr h="279608">
                <a:tc>
                  <a:txBody>
                    <a:bodyPr/>
                    <a:lstStyle/>
                    <a:p>
                      <a:r>
                        <a:rPr lang="de-DE" sz="1100" dirty="0"/>
                        <a:t>T3</a:t>
                      </a:r>
                    </a:p>
                  </a:txBody>
                  <a:tcPr marL="68580" marR="68580" marT="34290" marB="34290" anchor="ctr">
                    <a:solidFill>
                      <a:schemeClr val="bg1"/>
                    </a:solidFill>
                  </a:tcPr>
                </a:tc>
                <a:tc>
                  <a:txBody>
                    <a:bodyPr/>
                    <a:lstStyle/>
                    <a:p>
                      <a:r>
                        <a:rPr lang="de-DE" sz="1100" dirty="0"/>
                        <a:t>d</a:t>
                      </a:r>
                    </a:p>
                  </a:txBody>
                  <a:tcPr marL="68580" marR="68580" marT="34290" marB="34290" anchor="ctr">
                    <a:solidFill>
                      <a:schemeClr val="bg1"/>
                    </a:solidFill>
                  </a:tcPr>
                </a:tc>
                <a:extLst>
                  <a:ext uri="{0D108BD9-81ED-4DB2-BD59-A6C34878D82A}">
                    <a16:rowId xmlns:a16="http://schemas.microsoft.com/office/drawing/2014/main" val="2340056527"/>
                  </a:ext>
                </a:extLst>
              </a:tr>
              <a:tr h="279608">
                <a:tc>
                  <a:txBody>
                    <a:bodyPr/>
                    <a:lstStyle/>
                    <a:p>
                      <a:r>
                        <a:rPr lang="de-DE" sz="1100" dirty="0"/>
                        <a:t>T4</a:t>
                      </a:r>
                    </a:p>
                  </a:txBody>
                  <a:tcPr marL="68580" marR="68580" marT="34290" marB="34290" anchor="ctr">
                    <a:solidFill>
                      <a:schemeClr val="bg1">
                        <a:lumMod val="95000"/>
                      </a:schemeClr>
                    </a:solidFill>
                  </a:tcPr>
                </a:tc>
                <a:tc>
                  <a:txBody>
                    <a:bodyPr/>
                    <a:lstStyle/>
                    <a:p>
                      <a:r>
                        <a:rPr lang="de-DE" sz="1100" dirty="0" err="1"/>
                        <a:t>a,b</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3086692492"/>
                  </a:ext>
                </a:extLst>
              </a:tr>
              <a:tr h="279608">
                <a:tc>
                  <a:txBody>
                    <a:bodyPr/>
                    <a:lstStyle/>
                    <a:p>
                      <a:r>
                        <a:rPr lang="de-DE" sz="1100" dirty="0"/>
                        <a:t>T5</a:t>
                      </a:r>
                    </a:p>
                  </a:txBody>
                  <a:tcPr marL="68580" marR="68580" marT="34290" marB="34290" anchor="ctr">
                    <a:solidFill>
                      <a:schemeClr val="bg1"/>
                    </a:solidFill>
                  </a:tcPr>
                </a:tc>
                <a:tc>
                  <a:txBody>
                    <a:bodyPr/>
                    <a:lstStyle/>
                    <a:p>
                      <a:r>
                        <a:rPr lang="de-DE" sz="1100" dirty="0" err="1"/>
                        <a:t>a,b,d</a:t>
                      </a:r>
                      <a:endParaRPr lang="de-DE" sz="1100" dirty="0"/>
                    </a:p>
                  </a:txBody>
                  <a:tcPr marL="68580" marR="68580" marT="34290" marB="34290" anchor="ctr">
                    <a:solidFill>
                      <a:schemeClr val="bg1"/>
                    </a:solidFill>
                  </a:tcPr>
                </a:tc>
                <a:extLst>
                  <a:ext uri="{0D108BD9-81ED-4DB2-BD59-A6C34878D82A}">
                    <a16:rowId xmlns:a16="http://schemas.microsoft.com/office/drawing/2014/main" val="2332594569"/>
                  </a:ext>
                </a:extLst>
              </a:tr>
              <a:tr h="279608">
                <a:tc>
                  <a:txBody>
                    <a:bodyPr/>
                    <a:lstStyle/>
                    <a:p>
                      <a:r>
                        <a:rPr lang="de-DE" sz="1100" dirty="0"/>
                        <a:t>T6</a:t>
                      </a:r>
                    </a:p>
                  </a:txBody>
                  <a:tcPr marL="68580" marR="68580" marT="34290" marB="34290" anchor="ctr">
                    <a:solidFill>
                      <a:schemeClr val="bg1">
                        <a:lumMod val="95000"/>
                      </a:schemeClr>
                    </a:solidFill>
                  </a:tcPr>
                </a:tc>
                <a:tc>
                  <a:txBody>
                    <a:bodyPr/>
                    <a:lstStyle/>
                    <a:p>
                      <a:r>
                        <a:rPr lang="de-DE" sz="1100" dirty="0" err="1"/>
                        <a:t>a,b,c,d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135864251"/>
                  </a:ext>
                </a:extLst>
              </a:tr>
            </a:tbl>
          </a:graphicData>
        </a:graphic>
      </p:graphicFrame>
      <p:graphicFrame>
        <p:nvGraphicFramePr>
          <p:cNvPr id="96" name="Table 95">
            <a:extLst>
              <a:ext uri="{FF2B5EF4-FFF2-40B4-BE49-F238E27FC236}">
                <a16:creationId xmlns:a16="http://schemas.microsoft.com/office/drawing/2014/main" id="{6B3BA748-9115-D3D1-2759-C529CA1F7A66}"/>
              </a:ext>
            </a:extLst>
          </p:cNvPr>
          <p:cNvGraphicFramePr>
            <a:graphicFrameLocks noGrp="1"/>
          </p:cNvGraphicFramePr>
          <p:nvPr/>
        </p:nvGraphicFramePr>
        <p:xfrm>
          <a:off x="5777811" y="2844758"/>
          <a:ext cx="2259335" cy="1398040"/>
        </p:xfrm>
        <a:graphic>
          <a:graphicData uri="http://schemas.openxmlformats.org/drawingml/2006/table">
            <a:tbl>
              <a:tblPr firstRow="1" bandRow="1">
                <a:tableStyleId>{46F890A9-2807-4EBB-B81D-B2AA78EC7F39}</a:tableStyleId>
              </a:tblPr>
              <a:tblGrid>
                <a:gridCol w="1080011">
                  <a:extLst>
                    <a:ext uri="{9D8B030D-6E8A-4147-A177-3AD203B41FA5}">
                      <a16:colId xmlns:a16="http://schemas.microsoft.com/office/drawing/2014/main" val="1634294785"/>
                    </a:ext>
                  </a:extLst>
                </a:gridCol>
                <a:gridCol w="1179324">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Items</a:t>
                      </a:r>
                    </a:p>
                  </a:txBody>
                  <a:tcPr marL="68580" marR="68580" marT="34290" marB="34290">
                    <a:solidFill>
                      <a:schemeClr val="tx1">
                        <a:lumMod val="20000"/>
                        <a:lumOff val="80000"/>
                      </a:schemeClr>
                    </a:solidFill>
                  </a:tcPr>
                </a:tc>
                <a:tc>
                  <a:txBody>
                    <a:bodyPr/>
                    <a:lstStyle/>
                    <a:p>
                      <a:r>
                        <a:rPr lang="de-DE" sz="1100" b="1" i="0" u="none" strike="noStrike" cap="none" dirty="0">
                          <a:solidFill>
                            <a:schemeClr val="bg2"/>
                          </a:solidFill>
                          <a:latin typeface="+mn-lt"/>
                          <a:ea typeface="+mn-ea"/>
                          <a:cs typeface="+mn-cs"/>
                          <a:sym typeface="Arial"/>
                        </a:rPr>
                        <a:t>Count ↑</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5</a:t>
                      </a:r>
                    </a:p>
                  </a:txBody>
                  <a:tcPr anchor="ctr">
                    <a:solidFill>
                      <a:schemeClr val="bg1"/>
                    </a:solidFill>
                  </a:tcPr>
                </a:tc>
                <a:extLst>
                  <a:ext uri="{0D108BD9-81ED-4DB2-BD59-A6C34878D82A}">
                    <a16:rowId xmlns:a16="http://schemas.microsoft.com/office/drawing/2014/main" val="3321637656"/>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a</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lumMod val="95000"/>
                      </a:schemeClr>
                    </a:solidFill>
                  </a:tcPr>
                </a:tc>
                <a:extLst>
                  <a:ext uri="{0D108BD9-81ED-4DB2-BD59-A6C34878D82A}">
                    <a16:rowId xmlns:a16="http://schemas.microsoft.com/office/drawing/2014/main" val="1787480765"/>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c</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solidFill>
                  </a:tcPr>
                </a:tc>
                <a:extLst>
                  <a:ext uri="{0D108BD9-81ED-4DB2-BD59-A6C34878D82A}">
                    <a16:rowId xmlns:a16="http://schemas.microsoft.com/office/drawing/2014/main" val="2340056527"/>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d</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3</a:t>
                      </a:r>
                    </a:p>
                  </a:txBody>
                  <a:tcPr anchor="ctr">
                    <a:solidFill>
                      <a:schemeClr val="bg1">
                        <a:lumMod val="95000"/>
                      </a:schemeClr>
                    </a:solidFill>
                  </a:tcPr>
                </a:tc>
                <a:extLst>
                  <a:ext uri="{0D108BD9-81ED-4DB2-BD59-A6C34878D82A}">
                    <a16:rowId xmlns:a16="http://schemas.microsoft.com/office/drawing/2014/main" val="3086692492"/>
                  </a:ext>
                </a:extLst>
              </a:tr>
            </a:tbl>
          </a:graphicData>
        </a:graphic>
      </p:graphicFrame>
      <p:sp>
        <p:nvSpPr>
          <p:cNvPr id="100" name="Titel 4">
            <a:extLst>
              <a:ext uri="{FF2B5EF4-FFF2-40B4-BE49-F238E27FC236}">
                <a16:creationId xmlns:a16="http://schemas.microsoft.com/office/drawing/2014/main" id="{5BC3736D-D184-012E-C2CB-64A036CDBDC8}"/>
              </a:ext>
            </a:extLst>
          </p:cNvPr>
          <p:cNvSpPr txBox="1">
            <a:spLocks/>
          </p:cNvSpPr>
          <p:nvPr/>
        </p:nvSpPr>
        <p:spPr>
          <a:xfrm>
            <a:off x="771225" y="564075"/>
            <a:ext cx="4727700" cy="577800"/>
          </a:xfrm>
          <a:prstGeom prst="rect">
            <a:avLst/>
          </a:prstGeom>
          <a:noFill/>
          <a:ln>
            <a:noFill/>
          </a:ln>
        </p:spPr>
        <p:txBody>
          <a:bodyPr spcFirstLastPara="1" vert="horz"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buClr>
                <a:schemeClr val="lt1"/>
              </a:buClr>
              <a:buSzPts val="2800"/>
            </a:pPr>
            <a:r>
              <a:rPr lang="de-DE">
                <a:solidFill>
                  <a:schemeClr val="accent1"/>
                </a:solidFill>
              </a:rPr>
              <a:t>FP-Growth</a:t>
            </a:r>
            <a:endParaRPr lang="de-DE" dirty="0">
              <a:solidFill>
                <a:schemeClr val="accent1"/>
              </a:solidFill>
            </a:endParaRPr>
          </a:p>
        </p:txBody>
      </p:sp>
    </p:spTree>
    <p:extLst>
      <p:ext uri="{BB962C8B-B14F-4D97-AF65-F5344CB8AC3E}">
        <p14:creationId xmlns:p14="http://schemas.microsoft.com/office/powerpoint/2010/main" val="548990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34" name="Group 33">
            <a:extLst>
              <a:ext uri="{FF2B5EF4-FFF2-40B4-BE49-F238E27FC236}">
                <a16:creationId xmlns:a16="http://schemas.microsoft.com/office/drawing/2014/main" id="{8B7D9157-D688-F5F0-5EF9-126FC8E3B786}"/>
              </a:ext>
            </a:extLst>
          </p:cNvPr>
          <p:cNvGrpSpPr/>
          <p:nvPr/>
        </p:nvGrpSpPr>
        <p:grpSpPr>
          <a:xfrm>
            <a:off x="1361805" y="1298830"/>
            <a:ext cx="542110" cy="418011"/>
            <a:chOff x="2279467" y="1166091"/>
            <a:chExt cx="542110" cy="418011"/>
          </a:xfrm>
        </p:grpSpPr>
        <p:sp>
          <p:nvSpPr>
            <p:cNvPr id="32" name="Oval 31">
              <a:extLst>
                <a:ext uri="{FF2B5EF4-FFF2-40B4-BE49-F238E27FC236}">
                  <a16:creationId xmlns:a16="http://schemas.microsoft.com/office/drawing/2014/main" id="{A81EAE86-66D6-7533-C41F-D72DB5BF458B}"/>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33" name="TextBox 32">
              <a:extLst>
                <a:ext uri="{FF2B5EF4-FFF2-40B4-BE49-F238E27FC236}">
                  <a16:creationId xmlns:a16="http://schemas.microsoft.com/office/drawing/2014/main" id="{A5DE376F-8E69-A64F-DD0A-D2A305F43E01}"/>
                </a:ext>
              </a:extLst>
            </p:cNvPr>
            <p:cNvSpPr txBox="1"/>
            <p:nvPr/>
          </p:nvSpPr>
          <p:spPr>
            <a:xfrm>
              <a:off x="2279467" y="1244291"/>
              <a:ext cx="542110" cy="246221"/>
            </a:xfrm>
            <a:prstGeom prst="rect">
              <a:avLst/>
            </a:prstGeom>
            <a:noFill/>
          </p:spPr>
          <p:txBody>
            <a:bodyPr wrap="square" rtlCol="0">
              <a:spAutoFit/>
            </a:bodyPr>
            <a:lstStyle/>
            <a:p>
              <a:r>
                <a:rPr lang="de-DE" sz="1000" b="1" dirty="0"/>
                <a:t>NULL</a:t>
              </a:r>
            </a:p>
          </p:txBody>
        </p:sp>
      </p:grpSp>
      <p:grpSp>
        <p:nvGrpSpPr>
          <p:cNvPr id="35" name="Group 34">
            <a:extLst>
              <a:ext uri="{FF2B5EF4-FFF2-40B4-BE49-F238E27FC236}">
                <a16:creationId xmlns:a16="http://schemas.microsoft.com/office/drawing/2014/main" id="{46D3B92B-3172-B634-F6B5-C643DA515266}"/>
              </a:ext>
            </a:extLst>
          </p:cNvPr>
          <p:cNvGrpSpPr/>
          <p:nvPr/>
        </p:nvGrpSpPr>
        <p:grpSpPr>
          <a:xfrm>
            <a:off x="600890" y="1832387"/>
            <a:ext cx="542110" cy="418011"/>
            <a:chOff x="2279467" y="1166091"/>
            <a:chExt cx="542110" cy="418011"/>
          </a:xfrm>
        </p:grpSpPr>
        <p:sp>
          <p:nvSpPr>
            <p:cNvPr id="36" name="Oval 35">
              <a:extLst>
                <a:ext uri="{FF2B5EF4-FFF2-40B4-BE49-F238E27FC236}">
                  <a16:creationId xmlns:a16="http://schemas.microsoft.com/office/drawing/2014/main" id="{D1643159-B8EF-DC6E-1951-8949CD5E12BC}"/>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accent6">
                    <a:lumMod val="75000"/>
                  </a:schemeClr>
                </a:solidFill>
              </a:endParaRPr>
            </a:p>
          </p:txBody>
        </p:sp>
        <p:sp>
          <p:nvSpPr>
            <p:cNvPr id="37" name="TextBox 36">
              <a:extLst>
                <a:ext uri="{FF2B5EF4-FFF2-40B4-BE49-F238E27FC236}">
                  <a16:creationId xmlns:a16="http://schemas.microsoft.com/office/drawing/2014/main" id="{35310CAB-0725-EDC7-3B91-795035FE5908}"/>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accent6">
                      <a:lumMod val="75000"/>
                    </a:schemeClr>
                  </a:solidFill>
                </a:rPr>
                <a:t>b: 1</a:t>
              </a:r>
            </a:p>
          </p:txBody>
        </p:sp>
      </p:grpSp>
      <p:grpSp>
        <p:nvGrpSpPr>
          <p:cNvPr id="38" name="Group 37">
            <a:extLst>
              <a:ext uri="{FF2B5EF4-FFF2-40B4-BE49-F238E27FC236}">
                <a16:creationId xmlns:a16="http://schemas.microsoft.com/office/drawing/2014/main" id="{E3BA57E2-322E-D907-BFEE-5BA1533139A9}"/>
              </a:ext>
            </a:extLst>
          </p:cNvPr>
          <p:cNvGrpSpPr/>
          <p:nvPr/>
        </p:nvGrpSpPr>
        <p:grpSpPr>
          <a:xfrm>
            <a:off x="228606" y="2459402"/>
            <a:ext cx="542110" cy="418011"/>
            <a:chOff x="2279467" y="1166091"/>
            <a:chExt cx="542110" cy="418011"/>
          </a:xfrm>
        </p:grpSpPr>
        <p:sp>
          <p:nvSpPr>
            <p:cNvPr id="39" name="Oval 38">
              <a:extLst>
                <a:ext uri="{FF2B5EF4-FFF2-40B4-BE49-F238E27FC236}">
                  <a16:creationId xmlns:a16="http://schemas.microsoft.com/office/drawing/2014/main" id="{45DD579B-2FB9-3AC1-AD81-0922EA9C2ABE}"/>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accent6">
                    <a:lumMod val="75000"/>
                  </a:schemeClr>
                </a:solidFill>
              </a:endParaRPr>
            </a:p>
          </p:txBody>
        </p:sp>
        <p:sp>
          <p:nvSpPr>
            <p:cNvPr id="40" name="TextBox 39">
              <a:extLst>
                <a:ext uri="{FF2B5EF4-FFF2-40B4-BE49-F238E27FC236}">
                  <a16:creationId xmlns:a16="http://schemas.microsoft.com/office/drawing/2014/main" id="{517AC23C-9FEB-E5B4-B040-851477A9CD50}"/>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accent6">
                      <a:lumMod val="75000"/>
                    </a:schemeClr>
                  </a:solidFill>
                </a:rPr>
                <a:t>a: 1</a:t>
              </a:r>
            </a:p>
          </p:txBody>
        </p:sp>
      </p:grpSp>
      <p:grpSp>
        <p:nvGrpSpPr>
          <p:cNvPr id="41" name="Group 40">
            <a:extLst>
              <a:ext uri="{FF2B5EF4-FFF2-40B4-BE49-F238E27FC236}">
                <a16:creationId xmlns:a16="http://schemas.microsoft.com/office/drawing/2014/main" id="{25006A6F-046E-F3A0-2448-2CC99EC7400F}"/>
              </a:ext>
            </a:extLst>
          </p:cNvPr>
          <p:cNvGrpSpPr/>
          <p:nvPr/>
        </p:nvGrpSpPr>
        <p:grpSpPr>
          <a:xfrm>
            <a:off x="212280" y="3132229"/>
            <a:ext cx="542110" cy="418011"/>
            <a:chOff x="2279467" y="1166091"/>
            <a:chExt cx="542110" cy="418011"/>
          </a:xfrm>
        </p:grpSpPr>
        <p:sp>
          <p:nvSpPr>
            <p:cNvPr id="42" name="Oval 41">
              <a:extLst>
                <a:ext uri="{FF2B5EF4-FFF2-40B4-BE49-F238E27FC236}">
                  <a16:creationId xmlns:a16="http://schemas.microsoft.com/office/drawing/2014/main" id="{C93BF9EE-CE8D-2570-0C25-CC838EFB0427}"/>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accent6">
                    <a:lumMod val="75000"/>
                  </a:schemeClr>
                </a:solidFill>
              </a:endParaRPr>
            </a:p>
          </p:txBody>
        </p:sp>
        <p:sp>
          <p:nvSpPr>
            <p:cNvPr id="43" name="TextBox 42">
              <a:extLst>
                <a:ext uri="{FF2B5EF4-FFF2-40B4-BE49-F238E27FC236}">
                  <a16:creationId xmlns:a16="http://schemas.microsoft.com/office/drawing/2014/main" id="{D8052451-72EE-F50A-E08E-6B8FC9A60945}"/>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accent6">
                      <a:lumMod val="75000"/>
                    </a:schemeClr>
                  </a:solidFill>
                </a:rPr>
                <a:t>c: 1</a:t>
              </a:r>
            </a:p>
          </p:txBody>
        </p:sp>
      </p:grpSp>
      <p:cxnSp>
        <p:nvCxnSpPr>
          <p:cNvPr id="64" name="Straight Arrow Connector 63">
            <a:extLst>
              <a:ext uri="{FF2B5EF4-FFF2-40B4-BE49-F238E27FC236}">
                <a16:creationId xmlns:a16="http://schemas.microsoft.com/office/drawing/2014/main" id="{A6BE64E9-C70B-A1A7-B77C-F127C61EB328}"/>
              </a:ext>
            </a:extLst>
          </p:cNvPr>
          <p:cNvCxnSpPr>
            <a:cxnSpLocks/>
            <a:stCxn id="32" idx="3"/>
            <a:endCxn id="36" idx="7"/>
          </p:cNvCxnSpPr>
          <p:nvPr/>
        </p:nvCxnSpPr>
        <p:spPr>
          <a:xfrm flipH="1">
            <a:off x="996876" y="1655625"/>
            <a:ext cx="465336" cy="23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86DED8-939F-6105-02CE-D25625CE7AF5}"/>
              </a:ext>
            </a:extLst>
          </p:cNvPr>
          <p:cNvCxnSpPr>
            <a:cxnSpLocks/>
            <a:stCxn id="36" idx="3"/>
            <a:endCxn id="39" idx="0"/>
          </p:cNvCxnSpPr>
          <p:nvPr/>
        </p:nvCxnSpPr>
        <p:spPr>
          <a:xfrm flipH="1">
            <a:off x="476803" y="2189182"/>
            <a:ext cx="224494" cy="27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C8E8EF0-DFD3-2D4C-27DB-C2275841667D}"/>
              </a:ext>
            </a:extLst>
          </p:cNvPr>
          <p:cNvCxnSpPr>
            <a:cxnSpLocks/>
            <a:stCxn id="39" idx="4"/>
            <a:endCxn id="42" idx="0"/>
          </p:cNvCxnSpPr>
          <p:nvPr/>
        </p:nvCxnSpPr>
        <p:spPr>
          <a:xfrm flipH="1">
            <a:off x="460477" y="2877413"/>
            <a:ext cx="16326" cy="25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5" name="Table 2">
            <a:extLst>
              <a:ext uri="{FF2B5EF4-FFF2-40B4-BE49-F238E27FC236}">
                <a16:creationId xmlns:a16="http://schemas.microsoft.com/office/drawing/2014/main" id="{6AD0CB7B-15B5-F9D8-735A-935E4CEC99C9}"/>
              </a:ext>
            </a:extLst>
          </p:cNvPr>
          <p:cNvGraphicFramePr>
            <a:graphicFrameLocks noGrp="1"/>
          </p:cNvGraphicFramePr>
          <p:nvPr/>
        </p:nvGraphicFramePr>
        <p:xfrm>
          <a:off x="5797175" y="700575"/>
          <a:ext cx="2259336" cy="1957256"/>
        </p:xfrm>
        <a:graphic>
          <a:graphicData uri="http://schemas.openxmlformats.org/drawingml/2006/table">
            <a:tbl>
              <a:tblPr firstRow="1" bandRow="1">
                <a:tableStyleId>{46F890A9-2807-4EBB-B81D-B2AA78EC7F39}</a:tableStyleId>
              </a:tblPr>
              <a:tblGrid>
                <a:gridCol w="1129668">
                  <a:extLst>
                    <a:ext uri="{9D8B030D-6E8A-4147-A177-3AD203B41FA5}">
                      <a16:colId xmlns:a16="http://schemas.microsoft.com/office/drawing/2014/main" val="1634294785"/>
                    </a:ext>
                  </a:extLst>
                </a:gridCol>
                <a:gridCol w="1129668">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Transaction</a:t>
                      </a:r>
                    </a:p>
                  </a:txBody>
                  <a:tcPr marL="68580" marR="68580" marT="34290" marB="34290">
                    <a:solidFill>
                      <a:schemeClr val="tx1">
                        <a:lumMod val="20000"/>
                        <a:lumOff val="80000"/>
                      </a:schemeClr>
                    </a:solidFill>
                  </a:tcPr>
                </a:tc>
                <a:tc>
                  <a:txBody>
                    <a:bodyPr/>
                    <a:lstStyle/>
                    <a:p>
                      <a:r>
                        <a:rPr lang="de-DE" sz="1100" dirty="0">
                          <a:solidFill>
                            <a:schemeClr val="bg2"/>
                          </a:solidFill>
                        </a:rPr>
                        <a:t>List </a:t>
                      </a:r>
                      <a:r>
                        <a:rPr lang="de-DE" sz="1100" dirty="0" err="1">
                          <a:solidFill>
                            <a:schemeClr val="bg2"/>
                          </a:solidFill>
                        </a:rPr>
                        <a:t>of</a:t>
                      </a:r>
                      <a:r>
                        <a:rPr lang="de-DE" sz="1100" dirty="0">
                          <a:solidFill>
                            <a:schemeClr val="bg2"/>
                          </a:solidFill>
                        </a:rPr>
                        <a:t> Items</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r>
                        <a:rPr lang="de-DE" sz="1100" dirty="0">
                          <a:solidFill>
                            <a:schemeClr val="accent6">
                              <a:lumMod val="75000"/>
                            </a:schemeClr>
                          </a:solidFill>
                        </a:rPr>
                        <a:t>T1</a:t>
                      </a:r>
                    </a:p>
                  </a:txBody>
                  <a:tcPr marL="68580" marR="68580" marT="34290" marB="34290" anchor="ctr">
                    <a:solidFill>
                      <a:schemeClr val="bg1"/>
                    </a:solidFill>
                  </a:tcPr>
                </a:tc>
                <a:tc>
                  <a:txBody>
                    <a:bodyPr/>
                    <a:lstStyle/>
                    <a:p>
                      <a:r>
                        <a:rPr lang="de-DE" sz="1100" dirty="0" err="1">
                          <a:solidFill>
                            <a:schemeClr val="accent6">
                              <a:lumMod val="75000"/>
                            </a:schemeClr>
                          </a:solidFill>
                        </a:rPr>
                        <a:t>a,b,c</a:t>
                      </a:r>
                      <a:endParaRPr lang="de-DE" sz="1100" dirty="0">
                        <a:solidFill>
                          <a:schemeClr val="accent6">
                            <a:lumMod val="75000"/>
                          </a:schemeClr>
                        </a:solidFill>
                      </a:endParaRPr>
                    </a:p>
                  </a:txBody>
                  <a:tcPr marL="68580" marR="68580" marT="34290" marB="34290" anchor="ctr">
                    <a:solidFill>
                      <a:schemeClr val="bg1"/>
                    </a:solidFill>
                  </a:tcPr>
                </a:tc>
                <a:extLst>
                  <a:ext uri="{0D108BD9-81ED-4DB2-BD59-A6C34878D82A}">
                    <a16:rowId xmlns:a16="http://schemas.microsoft.com/office/drawing/2014/main" val="3321637656"/>
                  </a:ext>
                </a:extLst>
              </a:tr>
              <a:tr h="279608">
                <a:tc>
                  <a:txBody>
                    <a:bodyPr/>
                    <a:lstStyle/>
                    <a:p>
                      <a:r>
                        <a:rPr lang="de-DE" sz="1100" dirty="0"/>
                        <a:t>T2</a:t>
                      </a:r>
                    </a:p>
                  </a:txBody>
                  <a:tcPr marL="68580" marR="68580" marT="34290" marB="34290" anchor="ctr">
                    <a:solidFill>
                      <a:schemeClr val="bg1">
                        <a:lumMod val="95000"/>
                      </a:schemeClr>
                    </a:solidFill>
                  </a:tcPr>
                </a:tc>
                <a:tc>
                  <a:txBody>
                    <a:bodyPr/>
                    <a:lstStyle/>
                    <a:p>
                      <a:r>
                        <a:rPr lang="de-DE" sz="1100" dirty="0" err="1"/>
                        <a:t>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787480765"/>
                  </a:ext>
                </a:extLst>
              </a:tr>
              <a:tr h="279608">
                <a:tc>
                  <a:txBody>
                    <a:bodyPr/>
                    <a:lstStyle/>
                    <a:p>
                      <a:r>
                        <a:rPr lang="de-DE" sz="1100" dirty="0"/>
                        <a:t>T3</a:t>
                      </a:r>
                    </a:p>
                  </a:txBody>
                  <a:tcPr marL="68580" marR="68580" marT="34290" marB="34290" anchor="ctr">
                    <a:solidFill>
                      <a:schemeClr val="bg1"/>
                    </a:solidFill>
                  </a:tcPr>
                </a:tc>
                <a:tc>
                  <a:txBody>
                    <a:bodyPr/>
                    <a:lstStyle/>
                    <a:p>
                      <a:r>
                        <a:rPr lang="de-DE" sz="1100" dirty="0"/>
                        <a:t>d</a:t>
                      </a:r>
                    </a:p>
                  </a:txBody>
                  <a:tcPr marL="68580" marR="68580" marT="34290" marB="34290" anchor="ctr">
                    <a:solidFill>
                      <a:schemeClr val="bg1"/>
                    </a:solidFill>
                  </a:tcPr>
                </a:tc>
                <a:extLst>
                  <a:ext uri="{0D108BD9-81ED-4DB2-BD59-A6C34878D82A}">
                    <a16:rowId xmlns:a16="http://schemas.microsoft.com/office/drawing/2014/main" val="2340056527"/>
                  </a:ext>
                </a:extLst>
              </a:tr>
              <a:tr h="279608">
                <a:tc>
                  <a:txBody>
                    <a:bodyPr/>
                    <a:lstStyle/>
                    <a:p>
                      <a:r>
                        <a:rPr lang="de-DE" sz="1100" dirty="0"/>
                        <a:t>T4</a:t>
                      </a:r>
                    </a:p>
                  </a:txBody>
                  <a:tcPr marL="68580" marR="68580" marT="34290" marB="34290" anchor="ctr">
                    <a:solidFill>
                      <a:schemeClr val="bg1">
                        <a:lumMod val="95000"/>
                      </a:schemeClr>
                    </a:solidFill>
                  </a:tcPr>
                </a:tc>
                <a:tc>
                  <a:txBody>
                    <a:bodyPr/>
                    <a:lstStyle/>
                    <a:p>
                      <a:r>
                        <a:rPr lang="de-DE" sz="1100" dirty="0" err="1"/>
                        <a:t>a,b</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3086692492"/>
                  </a:ext>
                </a:extLst>
              </a:tr>
              <a:tr h="279608">
                <a:tc>
                  <a:txBody>
                    <a:bodyPr/>
                    <a:lstStyle/>
                    <a:p>
                      <a:r>
                        <a:rPr lang="de-DE" sz="1100" dirty="0"/>
                        <a:t>T5</a:t>
                      </a:r>
                    </a:p>
                  </a:txBody>
                  <a:tcPr marL="68580" marR="68580" marT="34290" marB="34290" anchor="ctr">
                    <a:solidFill>
                      <a:schemeClr val="bg1"/>
                    </a:solidFill>
                  </a:tcPr>
                </a:tc>
                <a:tc>
                  <a:txBody>
                    <a:bodyPr/>
                    <a:lstStyle/>
                    <a:p>
                      <a:r>
                        <a:rPr lang="de-DE" sz="1100" dirty="0" err="1"/>
                        <a:t>a,b,d</a:t>
                      </a:r>
                      <a:endParaRPr lang="de-DE" sz="1100" dirty="0"/>
                    </a:p>
                  </a:txBody>
                  <a:tcPr marL="68580" marR="68580" marT="34290" marB="34290" anchor="ctr">
                    <a:solidFill>
                      <a:schemeClr val="bg1"/>
                    </a:solidFill>
                  </a:tcPr>
                </a:tc>
                <a:extLst>
                  <a:ext uri="{0D108BD9-81ED-4DB2-BD59-A6C34878D82A}">
                    <a16:rowId xmlns:a16="http://schemas.microsoft.com/office/drawing/2014/main" val="2332594569"/>
                  </a:ext>
                </a:extLst>
              </a:tr>
              <a:tr h="279608">
                <a:tc>
                  <a:txBody>
                    <a:bodyPr/>
                    <a:lstStyle/>
                    <a:p>
                      <a:r>
                        <a:rPr lang="de-DE" sz="1100" dirty="0"/>
                        <a:t>T6</a:t>
                      </a:r>
                    </a:p>
                  </a:txBody>
                  <a:tcPr marL="68580" marR="68580" marT="34290" marB="34290" anchor="ctr">
                    <a:solidFill>
                      <a:schemeClr val="bg1">
                        <a:lumMod val="95000"/>
                      </a:schemeClr>
                    </a:solidFill>
                  </a:tcPr>
                </a:tc>
                <a:tc>
                  <a:txBody>
                    <a:bodyPr/>
                    <a:lstStyle/>
                    <a:p>
                      <a:r>
                        <a:rPr lang="de-DE" sz="1100" dirty="0" err="1"/>
                        <a:t>a,b,c,d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135864251"/>
                  </a:ext>
                </a:extLst>
              </a:tr>
            </a:tbl>
          </a:graphicData>
        </a:graphic>
      </p:graphicFrame>
      <p:graphicFrame>
        <p:nvGraphicFramePr>
          <p:cNvPr id="96" name="Table 95">
            <a:extLst>
              <a:ext uri="{FF2B5EF4-FFF2-40B4-BE49-F238E27FC236}">
                <a16:creationId xmlns:a16="http://schemas.microsoft.com/office/drawing/2014/main" id="{6B3BA748-9115-D3D1-2759-C529CA1F7A66}"/>
              </a:ext>
            </a:extLst>
          </p:cNvPr>
          <p:cNvGraphicFramePr>
            <a:graphicFrameLocks noGrp="1"/>
          </p:cNvGraphicFramePr>
          <p:nvPr/>
        </p:nvGraphicFramePr>
        <p:xfrm>
          <a:off x="5777811" y="2844758"/>
          <a:ext cx="2259335" cy="1398040"/>
        </p:xfrm>
        <a:graphic>
          <a:graphicData uri="http://schemas.openxmlformats.org/drawingml/2006/table">
            <a:tbl>
              <a:tblPr firstRow="1" bandRow="1">
                <a:tableStyleId>{46F890A9-2807-4EBB-B81D-B2AA78EC7F39}</a:tableStyleId>
              </a:tblPr>
              <a:tblGrid>
                <a:gridCol w="1080011">
                  <a:extLst>
                    <a:ext uri="{9D8B030D-6E8A-4147-A177-3AD203B41FA5}">
                      <a16:colId xmlns:a16="http://schemas.microsoft.com/office/drawing/2014/main" val="1634294785"/>
                    </a:ext>
                  </a:extLst>
                </a:gridCol>
                <a:gridCol w="1179324">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Items</a:t>
                      </a:r>
                    </a:p>
                  </a:txBody>
                  <a:tcPr marL="68580" marR="68580" marT="34290" marB="34290">
                    <a:solidFill>
                      <a:schemeClr val="tx1">
                        <a:lumMod val="20000"/>
                        <a:lumOff val="80000"/>
                      </a:schemeClr>
                    </a:solidFill>
                  </a:tcPr>
                </a:tc>
                <a:tc>
                  <a:txBody>
                    <a:bodyPr/>
                    <a:lstStyle/>
                    <a:p>
                      <a:r>
                        <a:rPr lang="de-DE" sz="1100" b="1" i="0" u="none" strike="noStrike" cap="none" dirty="0">
                          <a:solidFill>
                            <a:schemeClr val="bg2"/>
                          </a:solidFill>
                          <a:latin typeface="+mn-lt"/>
                          <a:ea typeface="+mn-ea"/>
                          <a:cs typeface="+mn-cs"/>
                          <a:sym typeface="Arial"/>
                        </a:rPr>
                        <a:t>Count ↑</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5</a:t>
                      </a:r>
                    </a:p>
                  </a:txBody>
                  <a:tcPr anchor="ctr">
                    <a:solidFill>
                      <a:schemeClr val="bg1"/>
                    </a:solidFill>
                  </a:tcPr>
                </a:tc>
                <a:extLst>
                  <a:ext uri="{0D108BD9-81ED-4DB2-BD59-A6C34878D82A}">
                    <a16:rowId xmlns:a16="http://schemas.microsoft.com/office/drawing/2014/main" val="3321637656"/>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a</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lumMod val="95000"/>
                      </a:schemeClr>
                    </a:solidFill>
                  </a:tcPr>
                </a:tc>
                <a:extLst>
                  <a:ext uri="{0D108BD9-81ED-4DB2-BD59-A6C34878D82A}">
                    <a16:rowId xmlns:a16="http://schemas.microsoft.com/office/drawing/2014/main" val="1787480765"/>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c</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solidFill>
                  </a:tcPr>
                </a:tc>
                <a:extLst>
                  <a:ext uri="{0D108BD9-81ED-4DB2-BD59-A6C34878D82A}">
                    <a16:rowId xmlns:a16="http://schemas.microsoft.com/office/drawing/2014/main" val="2340056527"/>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d</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3</a:t>
                      </a:r>
                    </a:p>
                  </a:txBody>
                  <a:tcPr anchor="ctr">
                    <a:solidFill>
                      <a:schemeClr val="bg1">
                        <a:lumMod val="95000"/>
                      </a:schemeClr>
                    </a:solidFill>
                  </a:tcPr>
                </a:tc>
                <a:extLst>
                  <a:ext uri="{0D108BD9-81ED-4DB2-BD59-A6C34878D82A}">
                    <a16:rowId xmlns:a16="http://schemas.microsoft.com/office/drawing/2014/main" val="3086692492"/>
                  </a:ext>
                </a:extLst>
              </a:tr>
            </a:tbl>
          </a:graphicData>
        </a:graphic>
      </p:graphicFrame>
      <p:cxnSp>
        <p:nvCxnSpPr>
          <p:cNvPr id="2" name="Connector: Elbow 1">
            <a:extLst>
              <a:ext uri="{FF2B5EF4-FFF2-40B4-BE49-F238E27FC236}">
                <a16:creationId xmlns:a16="http://schemas.microsoft.com/office/drawing/2014/main" id="{2539A60E-71F4-DB99-7F4F-AF8E0F3AB1FE}"/>
              </a:ext>
            </a:extLst>
          </p:cNvPr>
          <p:cNvCxnSpPr>
            <a:cxnSpLocks/>
          </p:cNvCxnSpPr>
          <p:nvPr/>
        </p:nvCxnSpPr>
        <p:spPr>
          <a:xfrm rot="10800000" flipV="1">
            <a:off x="4955227" y="1253045"/>
            <a:ext cx="841948" cy="780652"/>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281AFEA5-9FEE-C9D3-466A-F137C39D8DC8}"/>
              </a:ext>
            </a:extLst>
          </p:cNvPr>
          <p:cNvCxnSpPr>
            <a:cxnSpLocks/>
          </p:cNvCxnSpPr>
          <p:nvPr/>
        </p:nvCxnSpPr>
        <p:spPr>
          <a:xfrm rot="10800000">
            <a:off x="4976326" y="2351314"/>
            <a:ext cx="779404" cy="654306"/>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C3EA870-3E63-66F8-58CD-CAA7CEE05BCB}"/>
              </a:ext>
            </a:extLst>
          </p:cNvPr>
          <p:cNvSpPr txBox="1"/>
          <p:nvPr/>
        </p:nvSpPr>
        <p:spPr>
          <a:xfrm>
            <a:off x="3605700" y="2033697"/>
            <a:ext cx="1301207" cy="369332"/>
          </a:xfrm>
          <a:prstGeom prst="rect">
            <a:avLst/>
          </a:prstGeom>
          <a:noFill/>
        </p:spPr>
        <p:txBody>
          <a:bodyPr wrap="square" rtlCol="0">
            <a:spAutoFit/>
          </a:bodyPr>
          <a:lstStyle/>
          <a:p>
            <a:r>
              <a:rPr lang="de-DE" sz="1800" dirty="0">
                <a:solidFill>
                  <a:schemeClr val="accent6">
                    <a:lumMod val="20000"/>
                    <a:lumOff val="80000"/>
                  </a:schemeClr>
                </a:solidFill>
              </a:rPr>
              <a:t>[ b, a, c ]</a:t>
            </a:r>
          </a:p>
        </p:txBody>
      </p:sp>
      <p:sp>
        <p:nvSpPr>
          <p:cNvPr id="26" name="Titel 4">
            <a:extLst>
              <a:ext uri="{FF2B5EF4-FFF2-40B4-BE49-F238E27FC236}">
                <a16:creationId xmlns:a16="http://schemas.microsoft.com/office/drawing/2014/main" id="{C083CA15-9CF4-F227-6868-3196390724EE}"/>
              </a:ext>
            </a:extLst>
          </p:cNvPr>
          <p:cNvSpPr txBox="1">
            <a:spLocks/>
          </p:cNvSpPr>
          <p:nvPr/>
        </p:nvSpPr>
        <p:spPr>
          <a:xfrm>
            <a:off x="771225" y="564075"/>
            <a:ext cx="4727700" cy="577800"/>
          </a:xfrm>
          <a:prstGeom prst="rect">
            <a:avLst/>
          </a:prstGeom>
          <a:noFill/>
          <a:ln>
            <a:noFill/>
          </a:ln>
        </p:spPr>
        <p:txBody>
          <a:bodyPr spcFirstLastPara="1" vert="horz"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buClr>
                <a:schemeClr val="lt1"/>
              </a:buClr>
              <a:buSzPts val="2800"/>
            </a:pPr>
            <a:r>
              <a:rPr lang="de-DE">
                <a:solidFill>
                  <a:schemeClr val="accent1"/>
                </a:solidFill>
              </a:rPr>
              <a:t>FP-Growth</a:t>
            </a:r>
            <a:endParaRPr lang="de-DE" dirty="0">
              <a:solidFill>
                <a:schemeClr val="accent1"/>
              </a:solidFill>
            </a:endParaRPr>
          </a:p>
        </p:txBody>
      </p:sp>
    </p:spTree>
    <p:extLst>
      <p:ext uri="{BB962C8B-B14F-4D97-AF65-F5344CB8AC3E}">
        <p14:creationId xmlns:p14="http://schemas.microsoft.com/office/powerpoint/2010/main" val="4036281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34" name="Group 33">
            <a:extLst>
              <a:ext uri="{FF2B5EF4-FFF2-40B4-BE49-F238E27FC236}">
                <a16:creationId xmlns:a16="http://schemas.microsoft.com/office/drawing/2014/main" id="{8B7D9157-D688-F5F0-5EF9-126FC8E3B786}"/>
              </a:ext>
            </a:extLst>
          </p:cNvPr>
          <p:cNvGrpSpPr/>
          <p:nvPr/>
        </p:nvGrpSpPr>
        <p:grpSpPr>
          <a:xfrm>
            <a:off x="1361805" y="1298830"/>
            <a:ext cx="542110" cy="418011"/>
            <a:chOff x="2279467" y="1166091"/>
            <a:chExt cx="542110" cy="418011"/>
          </a:xfrm>
        </p:grpSpPr>
        <p:sp>
          <p:nvSpPr>
            <p:cNvPr id="32" name="Oval 31">
              <a:extLst>
                <a:ext uri="{FF2B5EF4-FFF2-40B4-BE49-F238E27FC236}">
                  <a16:creationId xmlns:a16="http://schemas.microsoft.com/office/drawing/2014/main" id="{A81EAE86-66D6-7533-C41F-D72DB5BF458B}"/>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33" name="TextBox 32">
              <a:extLst>
                <a:ext uri="{FF2B5EF4-FFF2-40B4-BE49-F238E27FC236}">
                  <a16:creationId xmlns:a16="http://schemas.microsoft.com/office/drawing/2014/main" id="{A5DE376F-8E69-A64F-DD0A-D2A305F43E01}"/>
                </a:ext>
              </a:extLst>
            </p:cNvPr>
            <p:cNvSpPr txBox="1"/>
            <p:nvPr/>
          </p:nvSpPr>
          <p:spPr>
            <a:xfrm>
              <a:off x="2279467" y="1244291"/>
              <a:ext cx="542110" cy="246221"/>
            </a:xfrm>
            <a:prstGeom prst="rect">
              <a:avLst/>
            </a:prstGeom>
            <a:noFill/>
          </p:spPr>
          <p:txBody>
            <a:bodyPr wrap="square" rtlCol="0">
              <a:spAutoFit/>
            </a:bodyPr>
            <a:lstStyle/>
            <a:p>
              <a:r>
                <a:rPr lang="de-DE" sz="1000" b="1" dirty="0"/>
                <a:t>NULL</a:t>
              </a:r>
            </a:p>
          </p:txBody>
        </p:sp>
      </p:grpSp>
      <p:grpSp>
        <p:nvGrpSpPr>
          <p:cNvPr id="35" name="Group 34">
            <a:extLst>
              <a:ext uri="{FF2B5EF4-FFF2-40B4-BE49-F238E27FC236}">
                <a16:creationId xmlns:a16="http://schemas.microsoft.com/office/drawing/2014/main" id="{46D3B92B-3172-B634-F6B5-C643DA515266}"/>
              </a:ext>
            </a:extLst>
          </p:cNvPr>
          <p:cNvGrpSpPr/>
          <p:nvPr/>
        </p:nvGrpSpPr>
        <p:grpSpPr>
          <a:xfrm>
            <a:off x="600890" y="1832387"/>
            <a:ext cx="542110" cy="418011"/>
            <a:chOff x="2279467" y="1166091"/>
            <a:chExt cx="542110" cy="418011"/>
          </a:xfrm>
        </p:grpSpPr>
        <p:sp>
          <p:nvSpPr>
            <p:cNvPr id="36" name="Oval 35">
              <a:extLst>
                <a:ext uri="{FF2B5EF4-FFF2-40B4-BE49-F238E27FC236}">
                  <a16:creationId xmlns:a16="http://schemas.microsoft.com/office/drawing/2014/main" id="{D1643159-B8EF-DC6E-1951-8949CD5E12BC}"/>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37" name="TextBox 36">
              <a:extLst>
                <a:ext uri="{FF2B5EF4-FFF2-40B4-BE49-F238E27FC236}">
                  <a16:creationId xmlns:a16="http://schemas.microsoft.com/office/drawing/2014/main" id="{35310CAB-0725-EDC7-3B91-795035FE5908}"/>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b: </a:t>
              </a:r>
              <a:r>
                <a:rPr lang="de-DE" sz="1000" b="1" dirty="0">
                  <a:solidFill>
                    <a:schemeClr val="accent6">
                      <a:lumMod val="75000"/>
                    </a:schemeClr>
                  </a:solidFill>
                </a:rPr>
                <a:t>2</a:t>
              </a:r>
            </a:p>
          </p:txBody>
        </p:sp>
      </p:grpSp>
      <p:grpSp>
        <p:nvGrpSpPr>
          <p:cNvPr id="38" name="Group 37">
            <a:extLst>
              <a:ext uri="{FF2B5EF4-FFF2-40B4-BE49-F238E27FC236}">
                <a16:creationId xmlns:a16="http://schemas.microsoft.com/office/drawing/2014/main" id="{E3BA57E2-322E-D907-BFEE-5BA1533139A9}"/>
              </a:ext>
            </a:extLst>
          </p:cNvPr>
          <p:cNvGrpSpPr/>
          <p:nvPr/>
        </p:nvGrpSpPr>
        <p:grpSpPr>
          <a:xfrm>
            <a:off x="228606" y="2459402"/>
            <a:ext cx="542110" cy="418011"/>
            <a:chOff x="2279467" y="1166091"/>
            <a:chExt cx="542110" cy="418011"/>
          </a:xfrm>
        </p:grpSpPr>
        <p:sp>
          <p:nvSpPr>
            <p:cNvPr id="39" name="Oval 38">
              <a:extLst>
                <a:ext uri="{FF2B5EF4-FFF2-40B4-BE49-F238E27FC236}">
                  <a16:creationId xmlns:a16="http://schemas.microsoft.com/office/drawing/2014/main" id="{45DD579B-2FB9-3AC1-AD81-0922EA9C2ABE}"/>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40" name="TextBox 39">
              <a:extLst>
                <a:ext uri="{FF2B5EF4-FFF2-40B4-BE49-F238E27FC236}">
                  <a16:creationId xmlns:a16="http://schemas.microsoft.com/office/drawing/2014/main" id="{517AC23C-9FEB-E5B4-B040-851477A9CD50}"/>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a: 1</a:t>
              </a:r>
            </a:p>
          </p:txBody>
        </p:sp>
      </p:grpSp>
      <p:grpSp>
        <p:nvGrpSpPr>
          <p:cNvPr id="41" name="Group 40">
            <a:extLst>
              <a:ext uri="{FF2B5EF4-FFF2-40B4-BE49-F238E27FC236}">
                <a16:creationId xmlns:a16="http://schemas.microsoft.com/office/drawing/2014/main" id="{25006A6F-046E-F3A0-2448-2CC99EC7400F}"/>
              </a:ext>
            </a:extLst>
          </p:cNvPr>
          <p:cNvGrpSpPr/>
          <p:nvPr/>
        </p:nvGrpSpPr>
        <p:grpSpPr>
          <a:xfrm>
            <a:off x="212280" y="3132229"/>
            <a:ext cx="542110" cy="418011"/>
            <a:chOff x="2279467" y="1166091"/>
            <a:chExt cx="542110" cy="418011"/>
          </a:xfrm>
        </p:grpSpPr>
        <p:sp>
          <p:nvSpPr>
            <p:cNvPr id="42" name="Oval 41">
              <a:extLst>
                <a:ext uri="{FF2B5EF4-FFF2-40B4-BE49-F238E27FC236}">
                  <a16:creationId xmlns:a16="http://schemas.microsoft.com/office/drawing/2014/main" id="{C93BF9EE-CE8D-2570-0C25-CC838EFB0427}"/>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43" name="TextBox 42">
              <a:extLst>
                <a:ext uri="{FF2B5EF4-FFF2-40B4-BE49-F238E27FC236}">
                  <a16:creationId xmlns:a16="http://schemas.microsoft.com/office/drawing/2014/main" id="{D8052451-72EE-F50A-E08E-6B8FC9A60945}"/>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c: 1</a:t>
              </a:r>
            </a:p>
          </p:txBody>
        </p:sp>
      </p:grpSp>
      <p:cxnSp>
        <p:nvCxnSpPr>
          <p:cNvPr id="64" name="Straight Arrow Connector 63">
            <a:extLst>
              <a:ext uri="{FF2B5EF4-FFF2-40B4-BE49-F238E27FC236}">
                <a16:creationId xmlns:a16="http://schemas.microsoft.com/office/drawing/2014/main" id="{A6BE64E9-C70B-A1A7-B77C-F127C61EB328}"/>
              </a:ext>
            </a:extLst>
          </p:cNvPr>
          <p:cNvCxnSpPr>
            <a:cxnSpLocks/>
            <a:stCxn id="32" idx="3"/>
            <a:endCxn id="36" idx="7"/>
          </p:cNvCxnSpPr>
          <p:nvPr/>
        </p:nvCxnSpPr>
        <p:spPr>
          <a:xfrm flipH="1">
            <a:off x="996876" y="1655625"/>
            <a:ext cx="465336" cy="23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86DED8-939F-6105-02CE-D25625CE7AF5}"/>
              </a:ext>
            </a:extLst>
          </p:cNvPr>
          <p:cNvCxnSpPr>
            <a:cxnSpLocks/>
            <a:stCxn id="36" idx="3"/>
            <a:endCxn id="39" idx="0"/>
          </p:cNvCxnSpPr>
          <p:nvPr/>
        </p:nvCxnSpPr>
        <p:spPr>
          <a:xfrm flipH="1">
            <a:off x="476803" y="2189182"/>
            <a:ext cx="224494" cy="27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C8E8EF0-DFD3-2D4C-27DB-C2275841667D}"/>
              </a:ext>
            </a:extLst>
          </p:cNvPr>
          <p:cNvCxnSpPr>
            <a:cxnSpLocks/>
            <a:stCxn id="39" idx="4"/>
            <a:endCxn id="42" idx="0"/>
          </p:cNvCxnSpPr>
          <p:nvPr/>
        </p:nvCxnSpPr>
        <p:spPr>
          <a:xfrm flipH="1">
            <a:off x="460477" y="2877413"/>
            <a:ext cx="16326" cy="25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5" name="Table 2">
            <a:extLst>
              <a:ext uri="{FF2B5EF4-FFF2-40B4-BE49-F238E27FC236}">
                <a16:creationId xmlns:a16="http://schemas.microsoft.com/office/drawing/2014/main" id="{6AD0CB7B-15B5-F9D8-735A-935E4CEC99C9}"/>
              </a:ext>
            </a:extLst>
          </p:cNvPr>
          <p:cNvGraphicFramePr>
            <a:graphicFrameLocks noGrp="1"/>
          </p:cNvGraphicFramePr>
          <p:nvPr/>
        </p:nvGraphicFramePr>
        <p:xfrm>
          <a:off x="5797175" y="700575"/>
          <a:ext cx="2259336" cy="1957256"/>
        </p:xfrm>
        <a:graphic>
          <a:graphicData uri="http://schemas.openxmlformats.org/drawingml/2006/table">
            <a:tbl>
              <a:tblPr firstRow="1" bandRow="1">
                <a:tableStyleId>{46F890A9-2807-4EBB-B81D-B2AA78EC7F39}</a:tableStyleId>
              </a:tblPr>
              <a:tblGrid>
                <a:gridCol w="1129668">
                  <a:extLst>
                    <a:ext uri="{9D8B030D-6E8A-4147-A177-3AD203B41FA5}">
                      <a16:colId xmlns:a16="http://schemas.microsoft.com/office/drawing/2014/main" val="1634294785"/>
                    </a:ext>
                  </a:extLst>
                </a:gridCol>
                <a:gridCol w="1129668">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Transaction</a:t>
                      </a:r>
                    </a:p>
                  </a:txBody>
                  <a:tcPr marL="68580" marR="68580" marT="34290" marB="34290">
                    <a:solidFill>
                      <a:schemeClr val="tx1">
                        <a:lumMod val="20000"/>
                        <a:lumOff val="80000"/>
                      </a:schemeClr>
                    </a:solidFill>
                  </a:tcPr>
                </a:tc>
                <a:tc>
                  <a:txBody>
                    <a:bodyPr/>
                    <a:lstStyle/>
                    <a:p>
                      <a:r>
                        <a:rPr lang="de-DE" sz="1100" dirty="0">
                          <a:solidFill>
                            <a:schemeClr val="bg2"/>
                          </a:solidFill>
                        </a:rPr>
                        <a:t>List </a:t>
                      </a:r>
                      <a:r>
                        <a:rPr lang="de-DE" sz="1100" dirty="0" err="1">
                          <a:solidFill>
                            <a:schemeClr val="bg2"/>
                          </a:solidFill>
                        </a:rPr>
                        <a:t>of</a:t>
                      </a:r>
                      <a:r>
                        <a:rPr lang="de-DE" sz="1100" dirty="0">
                          <a:solidFill>
                            <a:schemeClr val="bg2"/>
                          </a:solidFill>
                        </a:rPr>
                        <a:t> Items</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T1</a:t>
                      </a:r>
                    </a:p>
                  </a:txBody>
                  <a:tcPr marL="68580" marR="68580" marT="34290" marB="34290"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err="1">
                          <a:solidFill>
                            <a:schemeClr val="dk1"/>
                          </a:solidFill>
                          <a:latin typeface="+mn-lt"/>
                          <a:ea typeface="+mn-ea"/>
                          <a:cs typeface="+mn-cs"/>
                          <a:sym typeface="Arial"/>
                        </a:rPr>
                        <a:t>a,b,c</a:t>
                      </a:r>
                      <a:endParaRPr lang="de-DE" sz="1100" b="0" i="0" u="none" strike="noStrike" cap="none" dirty="0">
                        <a:solidFill>
                          <a:schemeClr val="dk1"/>
                        </a:solidFill>
                        <a:latin typeface="+mn-lt"/>
                        <a:ea typeface="+mn-ea"/>
                        <a:cs typeface="+mn-cs"/>
                        <a:sym typeface="Arial"/>
                      </a:endParaRPr>
                    </a:p>
                  </a:txBody>
                  <a:tcPr marL="68580" marR="68580" marT="34290" marB="34290" anchor="ctr">
                    <a:solidFill>
                      <a:schemeClr val="bg1"/>
                    </a:solidFill>
                  </a:tcPr>
                </a:tc>
                <a:extLst>
                  <a:ext uri="{0D108BD9-81ED-4DB2-BD59-A6C34878D82A}">
                    <a16:rowId xmlns:a16="http://schemas.microsoft.com/office/drawing/2014/main" val="3321637656"/>
                  </a:ext>
                </a:extLst>
              </a:tr>
              <a:tr h="279608">
                <a:tc>
                  <a:txBody>
                    <a:bodyPr/>
                    <a:lstStyle/>
                    <a:p>
                      <a:r>
                        <a:rPr lang="de-DE" sz="1100" dirty="0">
                          <a:solidFill>
                            <a:schemeClr val="accent6">
                              <a:lumMod val="75000"/>
                            </a:schemeClr>
                          </a:solidFill>
                        </a:rPr>
                        <a:t>T2</a:t>
                      </a:r>
                    </a:p>
                  </a:txBody>
                  <a:tcPr marL="68580" marR="68580" marT="34290" marB="34290" anchor="ctr">
                    <a:solidFill>
                      <a:schemeClr val="bg1">
                        <a:lumMod val="95000"/>
                      </a:schemeClr>
                    </a:solidFill>
                  </a:tcPr>
                </a:tc>
                <a:tc>
                  <a:txBody>
                    <a:bodyPr/>
                    <a:lstStyle/>
                    <a:p>
                      <a:r>
                        <a:rPr lang="de-DE" sz="1100" dirty="0" err="1">
                          <a:solidFill>
                            <a:schemeClr val="accent6">
                              <a:lumMod val="75000"/>
                            </a:schemeClr>
                          </a:solidFill>
                        </a:rPr>
                        <a:t>b,c,d</a:t>
                      </a:r>
                      <a:endParaRPr lang="de-DE" sz="1100" dirty="0">
                        <a:solidFill>
                          <a:schemeClr val="accent6">
                            <a:lumMod val="75000"/>
                          </a:schemeClr>
                        </a:solidFill>
                      </a:endParaRPr>
                    </a:p>
                  </a:txBody>
                  <a:tcPr marL="68580" marR="68580" marT="34290" marB="34290" anchor="ctr">
                    <a:solidFill>
                      <a:schemeClr val="bg1">
                        <a:lumMod val="95000"/>
                      </a:schemeClr>
                    </a:solidFill>
                  </a:tcPr>
                </a:tc>
                <a:extLst>
                  <a:ext uri="{0D108BD9-81ED-4DB2-BD59-A6C34878D82A}">
                    <a16:rowId xmlns:a16="http://schemas.microsoft.com/office/drawing/2014/main" val="1787480765"/>
                  </a:ext>
                </a:extLst>
              </a:tr>
              <a:tr h="279608">
                <a:tc>
                  <a:txBody>
                    <a:bodyPr/>
                    <a:lstStyle/>
                    <a:p>
                      <a:r>
                        <a:rPr lang="de-DE" sz="1100" dirty="0"/>
                        <a:t>T3</a:t>
                      </a:r>
                    </a:p>
                  </a:txBody>
                  <a:tcPr marL="68580" marR="68580" marT="34290" marB="34290" anchor="ctr">
                    <a:solidFill>
                      <a:schemeClr val="bg1"/>
                    </a:solidFill>
                  </a:tcPr>
                </a:tc>
                <a:tc>
                  <a:txBody>
                    <a:bodyPr/>
                    <a:lstStyle/>
                    <a:p>
                      <a:r>
                        <a:rPr lang="de-DE" sz="1100" dirty="0"/>
                        <a:t>d</a:t>
                      </a:r>
                    </a:p>
                  </a:txBody>
                  <a:tcPr marL="68580" marR="68580" marT="34290" marB="34290" anchor="ctr">
                    <a:solidFill>
                      <a:schemeClr val="bg1"/>
                    </a:solidFill>
                  </a:tcPr>
                </a:tc>
                <a:extLst>
                  <a:ext uri="{0D108BD9-81ED-4DB2-BD59-A6C34878D82A}">
                    <a16:rowId xmlns:a16="http://schemas.microsoft.com/office/drawing/2014/main" val="2340056527"/>
                  </a:ext>
                </a:extLst>
              </a:tr>
              <a:tr h="279608">
                <a:tc>
                  <a:txBody>
                    <a:bodyPr/>
                    <a:lstStyle/>
                    <a:p>
                      <a:r>
                        <a:rPr lang="de-DE" sz="1100" dirty="0"/>
                        <a:t>T4</a:t>
                      </a:r>
                    </a:p>
                  </a:txBody>
                  <a:tcPr marL="68580" marR="68580" marT="34290" marB="34290" anchor="ctr">
                    <a:solidFill>
                      <a:schemeClr val="bg1">
                        <a:lumMod val="95000"/>
                      </a:schemeClr>
                    </a:solidFill>
                  </a:tcPr>
                </a:tc>
                <a:tc>
                  <a:txBody>
                    <a:bodyPr/>
                    <a:lstStyle/>
                    <a:p>
                      <a:r>
                        <a:rPr lang="de-DE" sz="1100" dirty="0" err="1"/>
                        <a:t>a,b</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3086692492"/>
                  </a:ext>
                </a:extLst>
              </a:tr>
              <a:tr h="279608">
                <a:tc>
                  <a:txBody>
                    <a:bodyPr/>
                    <a:lstStyle/>
                    <a:p>
                      <a:r>
                        <a:rPr lang="de-DE" sz="1100" dirty="0"/>
                        <a:t>T5</a:t>
                      </a:r>
                    </a:p>
                  </a:txBody>
                  <a:tcPr marL="68580" marR="68580" marT="34290" marB="34290" anchor="ctr">
                    <a:solidFill>
                      <a:schemeClr val="bg1"/>
                    </a:solidFill>
                  </a:tcPr>
                </a:tc>
                <a:tc>
                  <a:txBody>
                    <a:bodyPr/>
                    <a:lstStyle/>
                    <a:p>
                      <a:r>
                        <a:rPr lang="de-DE" sz="1100" dirty="0" err="1"/>
                        <a:t>a,b,d</a:t>
                      </a:r>
                      <a:endParaRPr lang="de-DE" sz="1100" dirty="0"/>
                    </a:p>
                  </a:txBody>
                  <a:tcPr marL="68580" marR="68580" marT="34290" marB="34290" anchor="ctr">
                    <a:solidFill>
                      <a:schemeClr val="bg1"/>
                    </a:solidFill>
                  </a:tcPr>
                </a:tc>
                <a:extLst>
                  <a:ext uri="{0D108BD9-81ED-4DB2-BD59-A6C34878D82A}">
                    <a16:rowId xmlns:a16="http://schemas.microsoft.com/office/drawing/2014/main" val="2332594569"/>
                  </a:ext>
                </a:extLst>
              </a:tr>
              <a:tr h="279608">
                <a:tc>
                  <a:txBody>
                    <a:bodyPr/>
                    <a:lstStyle/>
                    <a:p>
                      <a:r>
                        <a:rPr lang="de-DE" sz="1100" dirty="0"/>
                        <a:t>T6</a:t>
                      </a:r>
                    </a:p>
                  </a:txBody>
                  <a:tcPr marL="68580" marR="68580" marT="34290" marB="34290" anchor="ctr">
                    <a:solidFill>
                      <a:schemeClr val="bg1">
                        <a:lumMod val="95000"/>
                      </a:schemeClr>
                    </a:solidFill>
                  </a:tcPr>
                </a:tc>
                <a:tc>
                  <a:txBody>
                    <a:bodyPr/>
                    <a:lstStyle/>
                    <a:p>
                      <a:r>
                        <a:rPr lang="de-DE" sz="1100" dirty="0" err="1"/>
                        <a:t>a,b,c,d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135864251"/>
                  </a:ext>
                </a:extLst>
              </a:tr>
            </a:tbl>
          </a:graphicData>
        </a:graphic>
      </p:graphicFrame>
      <p:graphicFrame>
        <p:nvGraphicFramePr>
          <p:cNvPr id="96" name="Table 95">
            <a:extLst>
              <a:ext uri="{FF2B5EF4-FFF2-40B4-BE49-F238E27FC236}">
                <a16:creationId xmlns:a16="http://schemas.microsoft.com/office/drawing/2014/main" id="{6B3BA748-9115-D3D1-2759-C529CA1F7A66}"/>
              </a:ext>
            </a:extLst>
          </p:cNvPr>
          <p:cNvGraphicFramePr>
            <a:graphicFrameLocks noGrp="1"/>
          </p:cNvGraphicFramePr>
          <p:nvPr/>
        </p:nvGraphicFramePr>
        <p:xfrm>
          <a:off x="5777811" y="2844758"/>
          <a:ext cx="2259335" cy="1398040"/>
        </p:xfrm>
        <a:graphic>
          <a:graphicData uri="http://schemas.openxmlformats.org/drawingml/2006/table">
            <a:tbl>
              <a:tblPr firstRow="1" bandRow="1">
                <a:tableStyleId>{46F890A9-2807-4EBB-B81D-B2AA78EC7F39}</a:tableStyleId>
              </a:tblPr>
              <a:tblGrid>
                <a:gridCol w="1080011">
                  <a:extLst>
                    <a:ext uri="{9D8B030D-6E8A-4147-A177-3AD203B41FA5}">
                      <a16:colId xmlns:a16="http://schemas.microsoft.com/office/drawing/2014/main" val="1634294785"/>
                    </a:ext>
                  </a:extLst>
                </a:gridCol>
                <a:gridCol w="1179324">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Items</a:t>
                      </a:r>
                    </a:p>
                  </a:txBody>
                  <a:tcPr marL="68580" marR="68580" marT="34290" marB="34290">
                    <a:solidFill>
                      <a:schemeClr val="tx1">
                        <a:lumMod val="20000"/>
                        <a:lumOff val="80000"/>
                      </a:schemeClr>
                    </a:solidFill>
                  </a:tcPr>
                </a:tc>
                <a:tc>
                  <a:txBody>
                    <a:bodyPr/>
                    <a:lstStyle/>
                    <a:p>
                      <a:r>
                        <a:rPr lang="de-DE" sz="1100" b="1" i="0" u="none" strike="noStrike" cap="none" dirty="0">
                          <a:solidFill>
                            <a:schemeClr val="bg2"/>
                          </a:solidFill>
                          <a:latin typeface="+mn-lt"/>
                          <a:ea typeface="+mn-ea"/>
                          <a:cs typeface="+mn-cs"/>
                          <a:sym typeface="Arial"/>
                        </a:rPr>
                        <a:t>Count ↑</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5</a:t>
                      </a:r>
                    </a:p>
                  </a:txBody>
                  <a:tcPr anchor="ctr">
                    <a:solidFill>
                      <a:schemeClr val="bg1"/>
                    </a:solidFill>
                  </a:tcPr>
                </a:tc>
                <a:extLst>
                  <a:ext uri="{0D108BD9-81ED-4DB2-BD59-A6C34878D82A}">
                    <a16:rowId xmlns:a16="http://schemas.microsoft.com/office/drawing/2014/main" val="3321637656"/>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a</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lumMod val="95000"/>
                      </a:schemeClr>
                    </a:solidFill>
                  </a:tcPr>
                </a:tc>
                <a:extLst>
                  <a:ext uri="{0D108BD9-81ED-4DB2-BD59-A6C34878D82A}">
                    <a16:rowId xmlns:a16="http://schemas.microsoft.com/office/drawing/2014/main" val="1787480765"/>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c</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solidFill>
                  </a:tcPr>
                </a:tc>
                <a:extLst>
                  <a:ext uri="{0D108BD9-81ED-4DB2-BD59-A6C34878D82A}">
                    <a16:rowId xmlns:a16="http://schemas.microsoft.com/office/drawing/2014/main" val="2340056527"/>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d</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3</a:t>
                      </a:r>
                    </a:p>
                  </a:txBody>
                  <a:tcPr anchor="ctr">
                    <a:solidFill>
                      <a:schemeClr val="bg1">
                        <a:lumMod val="95000"/>
                      </a:schemeClr>
                    </a:solidFill>
                  </a:tcPr>
                </a:tc>
                <a:extLst>
                  <a:ext uri="{0D108BD9-81ED-4DB2-BD59-A6C34878D82A}">
                    <a16:rowId xmlns:a16="http://schemas.microsoft.com/office/drawing/2014/main" val="3086692492"/>
                  </a:ext>
                </a:extLst>
              </a:tr>
            </a:tbl>
          </a:graphicData>
        </a:graphic>
      </p:graphicFrame>
      <p:grpSp>
        <p:nvGrpSpPr>
          <p:cNvPr id="2" name="Group 1">
            <a:extLst>
              <a:ext uri="{FF2B5EF4-FFF2-40B4-BE49-F238E27FC236}">
                <a16:creationId xmlns:a16="http://schemas.microsoft.com/office/drawing/2014/main" id="{F554BEC9-642E-A055-5F97-93AB9FA7FDC3}"/>
              </a:ext>
            </a:extLst>
          </p:cNvPr>
          <p:cNvGrpSpPr/>
          <p:nvPr/>
        </p:nvGrpSpPr>
        <p:grpSpPr>
          <a:xfrm>
            <a:off x="1087489" y="2464300"/>
            <a:ext cx="542110" cy="418011"/>
            <a:chOff x="2279467" y="1166091"/>
            <a:chExt cx="542110" cy="418011"/>
          </a:xfrm>
        </p:grpSpPr>
        <p:sp>
          <p:nvSpPr>
            <p:cNvPr id="3" name="Oval 2">
              <a:extLst>
                <a:ext uri="{FF2B5EF4-FFF2-40B4-BE49-F238E27FC236}">
                  <a16:creationId xmlns:a16="http://schemas.microsoft.com/office/drawing/2014/main" id="{E2F27D66-5052-0DBF-834E-18AF7F6E1F28}"/>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accent6">
                    <a:lumMod val="75000"/>
                  </a:schemeClr>
                </a:solidFill>
              </a:endParaRPr>
            </a:p>
          </p:txBody>
        </p:sp>
        <p:sp>
          <p:nvSpPr>
            <p:cNvPr id="4" name="TextBox 3">
              <a:extLst>
                <a:ext uri="{FF2B5EF4-FFF2-40B4-BE49-F238E27FC236}">
                  <a16:creationId xmlns:a16="http://schemas.microsoft.com/office/drawing/2014/main" id="{FC567460-3D41-C474-7A3A-88FAFECE45CB}"/>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accent6">
                      <a:lumMod val="75000"/>
                    </a:schemeClr>
                  </a:solidFill>
                </a:rPr>
                <a:t>c: 1</a:t>
              </a:r>
            </a:p>
          </p:txBody>
        </p:sp>
      </p:grpSp>
      <p:grpSp>
        <p:nvGrpSpPr>
          <p:cNvPr id="7" name="Group 6">
            <a:extLst>
              <a:ext uri="{FF2B5EF4-FFF2-40B4-BE49-F238E27FC236}">
                <a16:creationId xmlns:a16="http://schemas.microsoft.com/office/drawing/2014/main" id="{8DE47E08-B84C-5A69-9823-6EDEB825F819}"/>
              </a:ext>
            </a:extLst>
          </p:cNvPr>
          <p:cNvGrpSpPr/>
          <p:nvPr/>
        </p:nvGrpSpPr>
        <p:grpSpPr>
          <a:xfrm>
            <a:off x="1101630" y="3074885"/>
            <a:ext cx="542110" cy="418011"/>
            <a:chOff x="2279467" y="1166091"/>
            <a:chExt cx="542110" cy="418011"/>
          </a:xfrm>
        </p:grpSpPr>
        <p:sp>
          <p:nvSpPr>
            <p:cNvPr id="8" name="Oval 7">
              <a:extLst>
                <a:ext uri="{FF2B5EF4-FFF2-40B4-BE49-F238E27FC236}">
                  <a16:creationId xmlns:a16="http://schemas.microsoft.com/office/drawing/2014/main" id="{562C5354-CF9E-EE36-0E51-E1539F0C2D29}"/>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accent6">
                    <a:lumMod val="75000"/>
                  </a:schemeClr>
                </a:solidFill>
              </a:endParaRPr>
            </a:p>
          </p:txBody>
        </p:sp>
        <p:sp>
          <p:nvSpPr>
            <p:cNvPr id="9" name="TextBox 8">
              <a:extLst>
                <a:ext uri="{FF2B5EF4-FFF2-40B4-BE49-F238E27FC236}">
                  <a16:creationId xmlns:a16="http://schemas.microsoft.com/office/drawing/2014/main" id="{17578EDA-596F-57C9-F1CB-50907ACE7ECE}"/>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accent6">
                      <a:lumMod val="75000"/>
                    </a:schemeClr>
                  </a:solidFill>
                </a:rPr>
                <a:t>d: 1</a:t>
              </a:r>
            </a:p>
          </p:txBody>
        </p:sp>
      </p:grpSp>
      <p:cxnSp>
        <p:nvCxnSpPr>
          <p:cNvPr id="11" name="Straight Arrow Connector 10">
            <a:extLst>
              <a:ext uri="{FF2B5EF4-FFF2-40B4-BE49-F238E27FC236}">
                <a16:creationId xmlns:a16="http://schemas.microsoft.com/office/drawing/2014/main" id="{293A66DF-8FA6-1072-3DEA-A08E7BAF2666}"/>
              </a:ext>
            </a:extLst>
          </p:cNvPr>
          <p:cNvCxnSpPr>
            <a:cxnSpLocks/>
            <a:endCxn id="3" idx="1"/>
          </p:cNvCxnSpPr>
          <p:nvPr/>
        </p:nvCxnSpPr>
        <p:spPr>
          <a:xfrm>
            <a:off x="996876" y="2189182"/>
            <a:ext cx="191020" cy="33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D807CA-E762-8E1A-4585-6070A6BFE767}"/>
              </a:ext>
            </a:extLst>
          </p:cNvPr>
          <p:cNvCxnSpPr>
            <a:cxnSpLocks/>
            <a:stCxn id="3" idx="4"/>
            <a:endCxn id="8" idx="0"/>
          </p:cNvCxnSpPr>
          <p:nvPr/>
        </p:nvCxnSpPr>
        <p:spPr>
          <a:xfrm>
            <a:off x="1335686" y="2882311"/>
            <a:ext cx="14141" cy="19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CD11339-CB09-CE41-D284-43799D7D30F5}"/>
              </a:ext>
            </a:extLst>
          </p:cNvPr>
          <p:cNvCxnSpPr>
            <a:cxnSpLocks/>
          </p:cNvCxnSpPr>
          <p:nvPr/>
        </p:nvCxnSpPr>
        <p:spPr>
          <a:xfrm rot="10800000" flipV="1">
            <a:off x="4976424" y="1420956"/>
            <a:ext cx="812542" cy="735851"/>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EF5F5E01-D2EA-FD0B-24B0-2E44FEC7C7B4}"/>
              </a:ext>
            </a:extLst>
          </p:cNvPr>
          <p:cNvCxnSpPr>
            <a:cxnSpLocks/>
          </p:cNvCxnSpPr>
          <p:nvPr/>
        </p:nvCxnSpPr>
        <p:spPr>
          <a:xfrm rot="10800000">
            <a:off x="4989695" y="2324293"/>
            <a:ext cx="779404" cy="654307"/>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3E232B-CE5D-6AD1-1C70-869375FDD192}"/>
              </a:ext>
            </a:extLst>
          </p:cNvPr>
          <p:cNvSpPr txBox="1"/>
          <p:nvPr/>
        </p:nvSpPr>
        <p:spPr>
          <a:xfrm>
            <a:off x="3597364" y="2038712"/>
            <a:ext cx="1749161" cy="369332"/>
          </a:xfrm>
          <a:prstGeom prst="rect">
            <a:avLst/>
          </a:prstGeom>
          <a:noFill/>
        </p:spPr>
        <p:txBody>
          <a:bodyPr wrap="square" rtlCol="0">
            <a:spAutoFit/>
          </a:bodyPr>
          <a:lstStyle/>
          <a:p>
            <a:r>
              <a:rPr lang="de-DE" sz="1800" dirty="0">
                <a:solidFill>
                  <a:schemeClr val="accent6">
                    <a:lumMod val="20000"/>
                    <a:lumOff val="80000"/>
                  </a:schemeClr>
                </a:solidFill>
              </a:rPr>
              <a:t>[ b, c, d ]</a:t>
            </a:r>
          </a:p>
        </p:txBody>
      </p:sp>
      <p:sp>
        <p:nvSpPr>
          <p:cNvPr id="45" name="Titel 4">
            <a:extLst>
              <a:ext uri="{FF2B5EF4-FFF2-40B4-BE49-F238E27FC236}">
                <a16:creationId xmlns:a16="http://schemas.microsoft.com/office/drawing/2014/main" id="{ECF0417B-FEB4-AEAB-1CBF-E131A047C8A8}"/>
              </a:ext>
            </a:extLst>
          </p:cNvPr>
          <p:cNvSpPr txBox="1">
            <a:spLocks/>
          </p:cNvSpPr>
          <p:nvPr/>
        </p:nvSpPr>
        <p:spPr>
          <a:xfrm>
            <a:off x="771225" y="564075"/>
            <a:ext cx="4727700" cy="577800"/>
          </a:xfrm>
          <a:prstGeom prst="rect">
            <a:avLst/>
          </a:prstGeom>
          <a:noFill/>
          <a:ln>
            <a:noFill/>
          </a:ln>
        </p:spPr>
        <p:txBody>
          <a:bodyPr spcFirstLastPara="1" vert="horz"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buClr>
                <a:schemeClr val="lt1"/>
              </a:buClr>
              <a:buSzPts val="2800"/>
            </a:pPr>
            <a:r>
              <a:rPr lang="de-DE">
                <a:solidFill>
                  <a:schemeClr val="accent1"/>
                </a:solidFill>
              </a:rPr>
              <a:t>FP-Growth</a:t>
            </a:r>
            <a:endParaRPr lang="de-DE" dirty="0">
              <a:solidFill>
                <a:schemeClr val="accent1"/>
              </a:solidFill>
            </a:endParaRPr>
          </a:p>
        </p:txBody>
      </p:sp>
    </p:spTree>
    <p:extLst>
      <p:ext uri="{BB962C8B-B14F-4D97-AF65-F5344CB8AC3E}">
        <p14:creationId xmlns:p14="http://schemas.microsoft.com/office/powerpoint/2010/main" val="311295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9D4735AC-29F3-6EF6-29A4-9F378893E6F8}"/>
              </a:ext>
            </a:extLst>
          </p:cNvPr>
          <p:cNvGraphicFramePr>
            <a:graphicFrameLocks noChangeAspect="1"/>
          </p:cNvGraphicFramePr>
          <p:nvPr>
            <p:custDataLst>
              <p:tags r:id="rId1"/>
            </p:custDataLst>
            <p:extLst>
              <p:ext uri="{D42A27DB-BD31-4B8C-83A1-F6EECF244321}">
                <p14:modId xmlns:p14="http://schemas.microsoft.com/office/powerpoint/2010/main" val="1698738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9D4735AC-29F3-6EF6-29A4-9F378893E6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06" name="Google Shape;506;p28"/>
          <p:cNvSpPr txBox="1">
            <a:spLocks noGrp="1"/>
          </p:cNvSpPr>
          <p:nvPr>
            <p:ph type="body" idx="1"/>
          </p:nvPr>
        </p:nvSpPr>
        <p:spPr>
          <a:xfrm>
            <a:off x="618825" y="1119726"/>
            <a:ext cx="3534300" cy="2949863"/>
          </a:xfrm>
          <a:prstGeom prst="rect">
            <a:avLst/>
          </a:prstGeom>
        </p:spPr>
        <p:txBody>
          <a:bodyPr spcFirstLastPara="1" wrap="square" lIns="91425" tIns="91425" rIns="91425" bIns="91425" anchor="t" anchorCtr="0">
            <a:noAutofit/>
          </a:bodyPr>
          <a:lstStyle/>
          <a:p>
            <a:pPr marL="285750" indent="-285750"/>
            <a:r>
              <a:rPr lang="de-DE" sz="1400" dirty="0"/>
              <a:t>Wir führen eine </a:t>
            </a:r>
            <a:r>
              <a:rPr lang="de-DE" sz="1400" b="1" dirty="0">
                <a:solidFill>
                  <a:srgbClr val="00CFCC"/>
                </a:solidFill>
              </a:rPr>
              <a:t>Market Basket Analysis</a:t>
            </a:r>
            <a:r>
              <a:rPr lang="de-DE" sz="1400" dirty="0">
                <a:solidFill>
                  <a:srgbClr val="00CFCC"/>
                </a:solidFill>
              </a:rPr>
              <a:t> </a:t>
            </a:r>
            <a:r>
              <a:rPr lang="de-DE" sz="1400" dirty="0"/>
              <a:t>auf Basis einer </a:t>
            </a:r>
            <a:r>
              <a:rPr lang="de-DE" sz="1400" b="1" dirty="0">
                <a:solidFill>
                  <a:srgbClr val="00CFCC"/>
                </a:solidFill>
              </a:rPr>
              <a:t>Kaufhistorie</a:t>
            </a:r>
            <a:r>
              <a:rPr lang="de-DE" sz="1400" dirty="0"/>
              <a:t> durch, um </a:t>
            </a:r>
            <a:r>
              <a:rPr lang="de-DE" sz="1400" b="1" dirty="0">
                <a:solidFill>
                  <a:srgbClr val="00CFCC"/>
                </a:solidFill>
              </a:rPr>
              <a:t>Assoziations-Regeln</a:t>
            </a:r>
            <a:r>
              <a:rPr lang="de-DE" sz="1400" dirty="0"/>
              <a:t> zu identifizieren</a:t>
            </a:r>
          </a:p>
          <a:p>
            <a:pPr marL="0" indent="0">
              <a:buNone/>
            </a:pPr>
            <a:endParaRPr lang="de-DE" sz="1400" dirty="0"/>
          </a:p>
          <a:p>
            <a:pPr marL="285750" indent="-285750"/>
            <a:r>
              <a:rPr lang="de-DE" sz="1400" dirty="0"/>
              <a:t>Kaufen Kunden, die Kaffee kaufen, auch häufig Kuchen? </a:t>
            </a:r>
          </a:p>
          <a:p>
            <a:pPr marL="285750" indent="-285750"/>
            <a:endParaRPr lang="de-DE" sz="1400" dirty="0"/>
          </a:p>
        </p:txBody>
      </p:sp>
      <p:sp>
        <p:nvSpPr>
          <p:cNvPr id="507" name="Google Shape;507;p28"/>
          <p:cNvSpPr txBox="1">
            <a:spLocks noGrp="1"/>
          </p:cNvSpPr>
          <p:nvPr>
            <p:ph type="ctrTitle"/>
          </p:nvPr>
        </p:nvSpPr>
        <p:spPr>
          <a:xfrm>
            <a:off x="618825" y="411675"/>
            <a:ext cx="507125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Scope</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uppieren 2">
            <a:extLst>
              <a:ext uri="{FF2B5EF4-FFF2-40B4-BE49-F238E27FC236}">
                <a16:creationId xmlns:a16="http://schemas.microsoft.com/office/drawing/2014/main" id="{CCA68D0C-09FB-A625-CD6C-B0278CBF6105}"/>
              </a:ext>
            </a:extLst>
          </p:cNvPr>
          <p:cNvGrpSpPr/>
          <p:nvPr/>
        </p:nvGrpSpPr>
        <p:grpSpPr>
          <a:xfrm>
            <a:off x="5953123" y="1193218"/>
            <a:ext cx="874672" cy="2792320"/>
            <a:chOff x="3860749" y="998675"/>
            <a:chExt cx="1226720" cy="3916203"/>
          </a:xfrm>
        </p:grpSpPr>
        <p:sp>
          <p:nvSpPr>
            <p:cNvPr id="4" name="Rechteck 3">
              <a:extLst>
                <a:ext uri="{FF2B5EF4-FFF2-40B4-BE49-F238E27FC236}">
                  <a16:creationId xmlns:a16="http://schemas.microsoft.com/office/drawing/2014/main" id="{27C1D71E-592D-F6BB-EA09-86C93B67BE2E}"/>
                </a:ext>
              </a:extLst>
            </p:cNvPr>
            <p:cNvSpPr/>
            <p:nvPr/>
          </p:nvSpPr>
          <p:spPr>
            <a:xfrm rot="8100000">
              <a:off x="3990378" y="3054620"/>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F63077E8-5CC1-551A-3A9A-3A7950DAC601}"/>
                </a:ext>
              </a:extLst>
            </p:cNvPr>
            <p:cNvSpPr/>
            <p:nvPr/>
          </p:nvSpPr>
          <p:spPr>
            <a:xfrm rot="2692725">
              <a:off x="4026337" y="2508465"/>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9C796235-4598-8410-7D32-7EDBAFA67444}"/>
                </a:ext>
              </a:extLst>
            </p:cNvPr>
            <p:cNvSpPr/>
            <p:nvPr/>
          </p:nvSpPr>
          <p:spPr>
            <a:xfrm rot="2692725">
              <a:off x="4026337" y="3600773"/>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lussdiagramm: Alternativer Prozess 6">
              <a:extLst>
                <a:ext uri="{FF2B5EF4-FFF2-40B4-BE49-F238E27FC236}">
                  <a16:creationId xmlns:a16="http://schemas.microsoft.com/office/drawing/2014/main" id="{2323277F-84E5-DD05-CECD-9A0B1956483B}"/>
                </a:ext>
              </a:extLst>
            </p:cNvPr>
            <p:cNvSpPr/>
            <p:nvPr/>
          </p:nvSpPr>
          <p:spPr>
            <a:xfrm rot="2700000">
              <a:off x="3860748" y="3208819"/>
              <a:ext cx="612001" cy="611999"/>
            </a:xfrm>
            <a:prstGeom prst="flowChartAlternateProcess">
              <a:avLst/>
            </a:prstGeom>
            <a:solidFill>
              <a:srgbClr val="E8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A606C688-AA74-D82E-45BC-D652065D927E}"/>
                </a:ext>
              </a:extLst>
            </p:cNvPr>
            <p:cNvSpPr/>
            <p:nvPr/>
          </p:nvSpPr>
          <p:spPr>
            <a:xfrm rot="8100000">
              <a:off x="3995672" y="4173401"/>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21803090-6EBC-675B-9340-AE4F88A65751}"/>
                </a:ext>
              </a:extLst>
            </p:cNvPr>
            <p:cNvSpPr/>
            <p:nvPr/>
          </p:nvSpPr>
          <p:spPr>
            <a:xfrm rot="8100000">
              <a:off x="3998304" y="1949416"/>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50147B25-7F86-2F2E-87F4-5E520F79411E}"/>
                </a:ext>
              </a:extLst>
            </p:cNvPr>
            <p:cNvSpPr/>
            <p:nvPr/>
          </p:nvSpPr>
          <p:spPr>
            <a:xfrm rot="2692725">
              <a:off x="4026338" y="1381330"/>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lussdiagramm: Alternativer Prozess 10">
              <a:extLst>
                <a:ext uri="{FF2B5EF4-FFF2-40B4-BE49-F238E27FC236}">
                  <a16:creationId xmlns:a16="http://schemas.microsoft.com/office/drawing/2014/main" id="{B7F816A1-7321-B7F5-EB7F-5373EFE8050B}"/>
                </a:ext>
              </a:extLst>
            </p:cNvPr>
            <p:cNvSpPr/>
            <p:nvPr/>
          </p:nvSpPr>
          <p:spPr>
            <a:xfrm rot="2700000">
              <a:off x="3861131" y="998675"/>
              <a:ext cx="612000" cy="612000"/>
            </a:xfrm>
            <a:prstGeom prst="flowChartAlternateProcess">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lussdiagramm: Alternativer Prozess 11">
              <a:extLst>
                <a:ext uri="{FF2B5EF4-FFF2-40B4-BE49-F238E27FC236}">
                  <a16:creationId xmlns:a16="http://schemas.microsoft.com/office/drawing/2014/main" id="{AD1F83DA-8F40-950D-E0FD-6E1AC9C19302}"/>
                </a:ext>
              </a:extLst>
            </p:cNvPr>
            <p:cNvSpPr/>
            <p:nvPr/>
          </p:nvSpPr>
          <p:spPr>
            <a:xfrm rot="2700000">
              <a:off x="4416951" y="1544570"/>
              <a:ext cx="612000" cy="612000"/>
            </a:xfrm>
            <a:prstGeom prst="flowChartAlternateProcess">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lussdiagramm: Alternativer Prozess 12">
              <a:extLst>
                <a:ext uri="{FF2B5EF4-FFF2-40B4-BE49-F238E27FC236}">
                  <a16:creationId xmlns:a16="http://schemas.microsoft.com/office/drawing/2014/main" id="{3120AAD4-6658-DD27-278C-244F72F076D0}"/>
                </a:ext>
              </a:extLst>
            </p:cNvPr>
            <p:cNvSpPr/>
            <p:nvPr/>
          </p:nvSpPr>
          <p:spPr>
            <a:xfrm rot="2700000">
              <a:off x="3861132" y="2100079"/>
              <a:ext cx="612000" cy="612000"/>
            </a:xfrm>
            <a:prstGeom prst="flowChartAlternateProcess">
              <a:avLst/>
            </a:prstGeom>
            <a:solidFill>
              <a:srgbClr val="FF9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lussdiagramm: Alternativer Prozess 13">
              <a:extLst>
                <a:ext uri="{FF2B5EF4-FFF2-40B4-BE49-F238E27FC236}">
                  <a16:creationId xmlns:a16="http://schemas.microsoft.com/office/drawing/2014/main" id="{E79260AB-49CE-C448-1ADE-91E1E7544338}"/>
                </a:ext>
              </a:extLst>
            </p:cNvPr>
            <p:cNvSpPr/>
            <p:nvPr/>
          </p:nvSpPr>
          <p:spPr>
            <a:xfrm rot="2700000">
              <a:off x="4426465" y="2645972"/>
              <a:ext cx="612000" cy="612000"/>
            </a:xfrm>
            <a:prstGeom prst="flowChartAlternateProcess">
              <a:avLst/>
            </a:prstGeom>
            <a:solidFill>
              <a:srgbClr val="FF9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lussdiagramm: Alternativer Prozess 14">
              <a:extLst>
                <a:ext uri="{FF2B5EF4-FFF2-40B4-BE49-F238E27FC236}">
                  <a16:creationId xmlns:a16="http://schemas.microsoft.com/office/drawing/2014/main" id="{0F51BDC2-27B2-8DEC-35AC-39203B6DB73C}"/>
                </a:ext>
              </a:extLst>
            </p:cNvPr>
            <p:cNvSpPr/>
            <p:nvPr/>
          </p:nvSpPr>
          <p:spPr>
            <a:xfrm rot="2700000">
              <a:off x="4458484" y="3747371"/>
              <a:ext cx="612000" cy="612000"/>
            </a:xfrm>
            <a:prstGeom prst="flowChartAlternateProcess">
              <a:avLst/>
            </a:prstGeom>
            <a:solidFill>
              <a:srgbClr val="E8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Alternativer Prozess 15">
              <a:extLst>
                <a:ext uri="{FF2B5EF4-FFF2-40B4-BE49-F238E27FC236}">
                  <a16:creationId xmlns:a16="http://schemas.microsoft.com/office/drawing/2014/main" id="{68C7A059-94F8-5BCC-A39B-71B7F85E964C}"/>
                </a:ext>
              </a:extLst>
            </p:cNvPr>
            <p:cNvSpPr/>
            <p:nvPr/>
          </p:nvSpPr>
          <p:spPr>
            <a:xfrm rot="2700000">
              <a:off x="3861132" y="4302878"/>
              <a:ext cx="612000" cy="612000"/>
            </a:xfrm>
            <a:prstGeom prst="flowChartAlternateProcess">
              <a:avLst/>
            </a:prstGeom>
            <a:solidFill>
              <a:srgbClr val="E8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lussdiagramm: Alternativer Prozess 16">
              <a:extLst>
                <a:ext uri="{FF2B5EF4-FFF2-40B4-BE49-F238E27FC236}">
                  <a16:creationId xmlns:a16="http://schemas.microsoft.com/office/drawing/2014/main" id="{B1F71BC3-7A4B-826A-6E68-220E7DC9298E}"/>
                </a:ext>
              </a:extLst>
            </p:cNvPr>
            <p:cNvSpPr/>
            <p:nvPr/>
          </p:nvSpPr>
          <p:spPr>
            <a:xfrm rot="2700000">
              <a:off x="3891438" y="1028198"/>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lussdiagramm: Alternativer Prozess 17">
              <a:extLst>
                <a:ext uri="{FF2B5EF4-FFF2-40B4-BE49-F238E27FC236}">
                  <a16:creationId xmlns:a16="http://schemas.microsoft.com/office/drawing/2014/main" id="{28A5F707-DFAC-7B57-093C-2A266EA197C5}"/>
                </a:ext>
              </a:extLst>
            </p:cNvPr>
            <p:cNvSpPr/>
            <p:nvPr/>
          </p:nvSpPr>
          <p:spPr>
            <a:xfrm rot="2700000">
              <a:off x="4449321" y="1574876"/>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Flussdiagramm: Alternativer Prozess 18">
              <a:extLst>
                <a:ext uri="{FF2B5EF4-FFF2-40B4-BE49-F238E27FC236}">
                  <a16:creationId xmlns:a16="http://schemas.microsoft.com/office/drawing/2014/main" id="{9E3154E4-2FAF-9C3E-4031-0B916852F24B}"/>
                </a:ext>
              </a:extLst>
            </p:cNvPr>
            <p:cNvSpPr/>
            <p:nvPr/>
          </p:nvSpPr>
          <p:spPr>
            <a:xfrm rot="2700000">
              <a:off x="3891438" y="2133312"/>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lussdiagramm: Alternativer Prozess 19">
              <a:extLst>
                <a:ext uri="{FF2B5EF4-FFF2-40B4-BE49-F238E27FC236}">
                  <a16:creationId xmlns:a16="http://schemas.microsoft.com/office/drawing/2014/main" id="{55FB4B6F-9447-5A44-C11B-EB9926ABAA8F}"/>
                </a:ext>
              </a:extLst>
            </p:cNvPr>
            <p:cNvSpPr/>
            <p:nvPr/>
          </p:nvSpPr>
          <p:spPr>
            <a:xfrm rot="2700000">
              <a:off x="4461161" y="2671693"/>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Flussdiagramm: Alternativer Prozess 20">
              <a:extLst>
                <a:ext uri="{FF2B5EF4-FFF2-40B4-BE49-F238E27FC236}">
                  <a16:creationId xmlns:a16="http://schemas.microsoft.com/office/drawing/2014/main" id="{45D10ABB-632D-40CF-D52F-6BAB07A00344}"/>
                </a:ext>
              </a:extLst>
            </p:cNvPr>
            <p:cNvSpPr/>
            <p:nvPr/>
          </p:nvSpPr>
          <p:spPr>
            <a:xfrm rot="2700000">
              <a:off x="3891437" y="3237316"/>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Flussdiagramm: Alternativer Prozess 21">
              <a:extLst>
                <a:ext uri="{FF2B5EF4-FFF2-40B4-BE49-F238E27FC236}">
                  <a16:creationId xmlns:a16="http://schemas.microsoft.com/office/drawing/2014/main" id="{CBE368A7-942B-CDA0-6296-F3DC268819BB}"/>
                </a:ext>
              </a:extLst>
            </p:cNvPr>
            <p:cNvSpPr/>
            <p:nvPr/>
          </p:nvSpPr>
          <p:spPr>
            <a:xfrm rot="2700000">
              <a:off x="4492488" y="3784248"/>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Flussdiagramm: Alternativer Prozess 22">
              <a:extLst>
                <a:ext uri="{FF2B5EF4-FFF2-40B4-BE49-F238E27FC236}">
                  <a16:creationId xmlns:a16="http://schemas.microsoft.com/office/drawing/2014/main" id="{231B585A-4008-449C-F6F8-73CF4D9AC3D0}"/>
                </a:ext>
              </a:extLst>
            </p:cNvPr>
            <p:cNvSpPr/>
            <p:nvPr/>
          </p:nvSpPr>
          <p:spPr>
            <a:xfrm rot="2700000">
              <a:off x="3891437" y="4333186"/>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4" name="Google Shape;9903;p58">
              <a:extLst>
                <a:ext uri="{FF2B5EF4-FFF2-40B4-BE49-F238E27FC236}">
                  <a16:creationId xmlns:a16="http://schemas.microsoft.com/office/drawing/2014/main" id="{E5BF7AEB-F12C-EA78-8DEE-040A86A09FDB}"/>
                </a:ext>
              </a:extLst>
            </p:cNvPr>
            <p:cNvGrpSpPr/>
            <p:nvPr/>
          </p:nvGrpSpPr>
          <p:grpSpPr>
            <a:xfrm>
              <a:off x="3969198" y="1151132"/>
              <a:ext cx="372835" cy="342573"/>
              <a:chOff x="1952836" y="2774422"/>
              <a:chExt cx="372835" cy="342573"/>
            </a:xfrm>
            <a:solidFill>
              <a:schemeClr val="bg1"/>
            </a:solidFill>
          </p:grpSpPr>
          <p:sp>
            <p:nvSpPr>
              <p:cNvPr id="43" name="Google Shape;9904;p58">
                <a:extLst>
                  <a:ext uri="{FF2B5EF4-FFF2-40B4-BE49-F238E27FC236}">
                    <a16:creationId xmlns:a16="http://schemas.microsoft.com/office/drawing/2014/main" id="{1BBA9121-79C0-7C12-E97F-5F42E7AC4DFB}"/>
                  </a:ext>
                </a:extLst>
              </p:cNvPr>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05;p58">
                <a:extLst>
                  <a:ext uri="{FF2B5EF4-FFF2-40B4-BE49-F238E27FC236}">
                    <a16:creationId xmlns:a16="http://schemas.microsoft.com/office/drawing/2014/main" id="{650D3D64-466A-B6FC-C257-D090B2DC0556}"/>
                  </a:ext>
                </a:extLst>
              </p:cNvPr>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06;p58">
                <a:extLst>
                  <a:ext uri="{FF2B5EF4-FFF2-40B4-BE49-F238E27FC236}">
                    <a16:creationId xmlns:a16="http://schemas.microsoft.com/office/drawing/2014/main" id="{80ECF52D-413E-7C66-6006-9741F09CE342}"/>
                  </a:ext>
                </a:extLst>
              </p:cNvPr>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4" descr="Market Basket Analysis">
              <a:extLst>
                <a:ext uri="{FF2B5EF4-FFF2-40B4-BE49-F238E27FC236}">
                  <a16:creationId xmlns:a16="http://schemas.microsoft.com/office/drawing/2014/main" id="{94ED2C78-E7FF-98A7-B4BD-A4665A58184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3571" l="9871" r="89968">
                          <a14:foregroundMark x1="40939" y1="10238" x2="45955" y2="10238"/>
                          <a14:foregroundMark x1="58738" y1="13095" x2="62460" y2="13095"/>
                          <a14:foregroundMark x1="74757" y1="25000" x2="78479" y2="25000"/>
                          <a14:foregroundMark x1="76699" y1="51429" x2="77994" y2="51905"/>
                          <a14:foregroundMark x1="72168" y1="74048" x2="73139" y2="75000"/>
                          <a14:foregroundMark x1="57929" y1="88810" x2="61650" y2="89286"/>
                          <a14:foregroundMark x1="43204" y1="92143" x2="45307" y2="93571"/>
                          <a14:foregroundMark x1="27346" y1="84048" x2="32686" y2="83571"/>
                          <a14:foregroundMark x1="16019" y1="64048" x2="21359" y2="63571"/>
                          <a14:foregroundMark x1="21359" y1="38571" x2="22006" y2="40476"/>
                          <a14:foregroundMark x1="29612" y1="19762" x2="30744" y2="20476"/>
                        </a14:backgroundRemoval>
                      </a14:imgEffect>
                    </a14:imgLayer>
                  </a14:imgProps>
                </a:ext>
                <a:ext uri="{28A0092B-C50C-407E-A947-70E740481C1C}">
                  <a14:useLocalDpi xmlns:a14="http://schemas.microsoft.com/office/drawing/2010/main" val="0"/>
                </a:ext>
              </a:extLst>
            </a:blip>
            <a:srcRect/>
            <a:stretch>
              <a:fillRect/>
            </a:stretch>
          </p:blipFill>
          <p:spPr bwMode="auto">
            <a:xfrm>
              <a:off x="4379705" y="1617750"/>
              <a:ext cx="707764" cy="48100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oogle Shape;11111;p60">
              <a:extLst>
                <a:ext uri="{FF2B5EF4-FFF2-40B4-BE49-F238E27FC236}">
                  <a16:creationId xmlns:a16="http://schemas.microsoft.com/office/drawing/2014/main" id="{EB82CFAF-A523-EE6B-97B6-CE98F6C49511}"/>
                </a:ext>
              </a:extLst>
            </p:cNvPr>
            <p:cNvGrpSpPr/>
            <p:nvPr/>
          </p:nvGrpSpPr>
          <p:grpSpPr>
            <a:xfrm>
              <a:off x="3943071" y="2187269"/>
              <a:ext cx="452162" cy="407356"/>
              <a:chOff x="3988156" y="3380210"/>
              <a:chExt cx="353954" cy="318880"/>
            </a:xfrm>
            <a:solidFill>
              <a:schemeClr val="bg1"/>
            </a:solidFill>
          </p:grpSpPr>
          <p:sp>
            <p:nvSpPr>
              <p:cNvPr id="38" name="Google Shape;11112;p60">
                <a:extLst>
                  <a:ext uri="{FF2B5EF4-FFF2-40B4-BE49-F238E27FC236}">
                    <a16:creationId xmlns:a16="http://schemas.microsoft.com/office/drawing/2014/main" id="{5F172374-F2F0-9252-B322-301652038E7B}"/>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13;p60">
                <a:extLst>
                  <a:ext uri="{FF2B5EF4-FFF2-40B4-BE49-F238E27FC236}">
                    <a16:creationId xmlns:a16="http://schemas.microsoft.com/office/drawing/2014/main" id="{95CCBA64-C461-08F3-8D03-F060516491EB}"/>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14;p60">
                <a:extLst>
                  <a:ext uri="{FF2B5EF4-FFF2-40B4-BE49-F238E27FC236}">
                    <a16:creationId xmlns:a16="http://schemas.microsoft.com/office/drawing/2014/main" id="{B200889D-921E-C628-6DA4-445AA20F939B}"/>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15;p60">
                <a:extLst>
                  <a:ext uri="{FF2B5EF4-FFF2-40B4-BE49-F238E27FC236}">
                    <a16:creationId xmlns:a16="http://schemas.microsoft.com/office/drawing/2014/main" id="{DD7DD4E7-5CE4-097B-8C13-F8EFAFCBBCAE}"/>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16;p60">
                <a:extLst>
                  <a:ext uri="{FF2B5EF4-FFF2-40B4-BE49-F238E27FC236}">
                    <a16:creationId xmlns:a16="http://schemas.microsoft.com/office/drawing/2014/main" id="{E4AB9AC3-0825-675B-A028-AE9B4DE945F7}"/>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3596;p64">
              <a:extLst>
                <a:ext uri="{FF2B5EF4-FFF2-40B4-BE49-F238E27FC236}">
                  <a16:creationId xmlns:a16="http://schemas.microsoft.com/office/drawing/2014/main" id="{BE1A41AF-3247-FEC1-7E42-E791D88E9C71}"/>
                </a:ext>
              </a:extLst>
            </p:cNvPr>
            <p:cNvGrpSpPr/>
            <p:nvPr/>
          </p:nvGrpSpPr>
          <p:grpSpPr>
            <a:xfrm>
              <a:off x="4486810" y="2781221"/>
              <a:ext cx="491309" cy="416197"/>
              <a:chOff x="2770052" y="2009628"/>
              <a:chExt cx="327085" cy="277080"/>
            </a:xfrm>
            <a:solidFill>
              <a:schemeClr val="bg1"/>
            </a:solidFill>
          </p:grpSpPr>
          <p:sp>
            <p:nvSpPr>
              <p:cNvPr id="36" name="Google Shape;13597;p64">
                <a:extLst>
                  <a:ext uri="{FF2B5EF4-FFF2-40B4-BE49-F238E27FC236}">
                    <a16:creationId xmlns:a16="http://schemas.microsoft.com/office/drawing/2014/main" id="{052821A4-6A92-A105-3D70-1F187D7822B8}"/>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98;p64">
                <a:extLst>
                  <a:ext uri="{FF2B5EF4-FFF2-40B4-BE49-F238E27FC236}">
                    <a16:creationId xmlns:a16="http://schemas.microsoft.com/office/drawing/2014/main" id="{25681056-5AE1-DB99-1E92-9ED7CB0E791A}"/>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3305;p64">
              <a:extLst>
                <a:ext uri="{FF2B5EF4-FFF2-40B4-BE49-F238E27FC236}">
                  <a16:creationId xmlns:a16="http://schemas.microsoft.com/office/drawing/2014/main" id="{F917936F-39C9-19C6-0CFA-1216BAC50B45}"/>
                </a:ext>
              </a:extLst>
            </p:cNvPr>
            <p:cNvGrpSpPr/>
            <p:nvPr/>
          </p:nvGrpSpPr>
          <p:grpSpPr>
            <a:xfrm>
              <a:off x="3951836" y="3310721"/>
              <a:ext cx="431236" cy="384250"/>
              <a:chOff x="1327676" y="2910480"/>
              <a:chExt cx="347934" cy="310024"/>
            </a:xfrm>
            <a:solidFill>
              <a:schemeClr val="bg1"/>
            </a:solidFill>
          </p:grpSpPr>
          <p:sp>
            <p:nvSpPr>
              <p:cNvPr id="31" name="Google Shape;13306;p64">
                <a:extLst>
                  <a:ext uri="{FF2B5EF4-FFF2-40B4-BE49-F238E27FC236}">
                    <a16:creationId xmlns:a16="http://schemas.microsoft.com/office/drawing/2014/main" id="{368EE152-BEB2-F86D-91B4-8E22F2759BEB}"/>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307;p64">
                <a:extLst>
                  <a:ext uri="{FF2B5EF4-FFF2-40B4-BE49-F238E27FC236}">
                    <a16:creationId xmlns:a16="http://schemas.microsoft.com/office/drawing/2014/main" id="{FC2D4312-EB56-592C-ACEE-CDA91C942E06}"/>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308;p64">
                <a:extLst>
                  <a:ext uri="{FF2B5EF4-FFF2-40B4-BE49-F238E27FC236}">
                    <a16:creationId xmlns:a16="http://schemas.microsoft.com/office/drawing/2014/main" id="{77A9A22A-398B-F9FF-1E65-279EE9D7CF68}"/>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309;p64">
                <a:extLst>
                  <a:ext uri="{FF2B5EF4-FFF2-40B4-BE49-F238E27FC236}">
                    <a16:creationId xmlns:a16="http://schemas.microsoft.com/office/drawing/2014/main" id="{C4BADE5B-8755-055D-A828-43AAEB10B2CC}"/>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310;p64">
                <a:extLst>
                  <a:ext uri="{FF2B5EF4-FFF2-40B4-BE49-F238E27FC236}">
                    <a16:creationId xmlns:a16="http://schemas.microsoft.com/office/drawing/2014/main" id="{B4B256AA-C1DF-F38D-834D-6F3589BA9004}"/>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Grafik 28" descr="Money outline">
              <a:extLst>
                <a:ext uri="{FF2B5EF4-FFF2-40B4-BE49-F238E27FC236}">
                  <a16:creationId xmlns:a16="http://schemas.microsoft.com/office/drawing/2014/main" id="{8CA6E09A-51C2-3222-2CE5-3A9D437D01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33971" y="4351200"/>
              <a:ext cx="444321" cy="444321"/>
            </a:xfrm>
            <a:prstGeom prst="rect">
              <a:avLst/>
            </a:prstGeom>
          </p:spPr>
        </p:pic>
        <p:pic>
          <p:nvPicPr>
            <p:cNvPr id="30" name="Grafik 29" descr="Mandala outline">
              <a:extLst>
                <a:ext uri="{FF2B5EF4-FFF2-40B4-BE49-F238E27FC236}">
                  <a16:creationId xmlns:a16="http://schemas.microsoft.com/office/drawing/2014/main" id="{C154DB6E-66BC-EAE2-93F6-23A7290F1C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87462" y="3770882"/>
              <a:ext cx="554043" cy="554043"/>
            </a:xfrm>
            <a:prstGeom prst="rect">
              <a:avLst/>
            </a:prstGeom>
          </p:spPr>
        </p:pic>
      </p:grpSp>
    </p:spTree>
    <p:extLst>
      <p:ext uri="{BB962C8B-B14F-4D97-AF65-F5344CB8AC3E}">
        <p14:creationId xmlns:p14="http://schemas.microsoft.com/office/powerpoint/2010/main" val="1157651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34" name="Group 33">
            <a:extLst>
              <a:ext uri="{FF2B5EF4-FFF2-40B4-BE49-F238E27FC236}">
                <a16:creationId xmlns:a16="http://schemas.microsoft.com/office/drawing/2014/main" id="{8B7D9157-D688-F5F0-5EF9-126FC8E3B786}"/>
              </a:ext>
            </a:extLst>
          </p:cNvPr>
          <p:cNvGrpSpPr/>
          <p:nvPr/>
        </p:nvGrpSpPr>
        <p:grpSpPr>
          <a:xfrm>
            <a:off x="1361805" y="1298830"/>
            <a:ext cx="542110" cy="418011"/>
            <a:chOff x="2279467" y="1166091"/>
            <a:chExt cx="542110" cy="418011"/>
          </a:xfrm>
        </p:grpSpPr>
        <p:sp>
          <p:nvSpPr>
            <p:cNvPr id="32" name="Oval 31">
              <a:extLst>
                <a:ext uri="{FF2B5EF4-FFF2-40B4-BE49-F238E27FC236}">
                  <a16:creationId xmlns:a16="http://schemas.microsoft.com/office/drawing/2014/main" id="{A81EAE86-66D6-7533-C41F-D72DB5BF458B}"/>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33" name="TextBox 32">
              <a:extLst>
                <a:ext uri="{FF2B5EF4-FFF2-40B4-BE49-F238E27FC236}">
                  <a16:creationId xmlns:a16="http://schemas.microsoft.com/office/drawing/2014/main" id="{A5DE376F-8E69-A64F-DD0A-D2A305F43E01}"/>
                </a:ext>
              </a:extLst>
            </p:cNvPr>
            <p:cNvSpPr txBox="1"/>
            <p:nvPr/>
          </p:nvSpPr>
          <p:spPr>
            <a:xfrm>
              <a:off x="2279467" y="1244291"/>
              <a:ext cx="542110" cy="246221"/>
            </a:xfrm>
            <a:prstGeom prst="rect">
              <a:avLst/>
            </a:prstGeom>
            <a:noFill/>
          </p:spPr>
          <p:txBody>
            <a:bodyPr wrap="square" rtlCol="0">
              <a:spAutoFit/>
            </a:bodyPr>
            <a:lstStyle/>
            <a:p>
              <a:r>
                <a:rPr lang="de-DE" sz="1000" b="1" dirty="0"/>
                <a:t>NULL</a:t>
              </a:r>
            </a:p>
          </p:txBody>
        </p:sp>
      </p:grpSp>
      <p:grpSp>
        <p:nvGrpSpPr>
          <p:cNvPr id="35" name="Group 34">
            <a:extLst>
              <a:ext uri="{FF2B5EF4-FFF2-40B4-BE49-F238E27FC236}">
                <a16:creationId xmlns:a16="http://schemas.microsoft.com/office/drawing/2014/main" id="{46D3B92B-3172-B634-F6B5-C643DA515266}"/>
              </a:ext>
            </a:extLst>
          </p:cNvPr>
          <p:cNvGrpSpPr/>
          <p:nvPr/>
        </p:nvGrpSpPr>
        <p:grpSpPr>
          <a:xfrm>
            <a:off x="600890" y="1832387"/>
            <a:ext cx="542110" cy="418011"/>
            <a:chOff x="2279467" y="1166091"/>
            <a:chExt cx="542110" cy="418011"/>
          </a:xfrm>
        </p:grpSpPr>
        <p:sp>
          <p:nvSpPr>
            <p:cNvPr id="36" name="Oval 35">
              <a:extLst>
                <a:ext uri="{FF2B5EF4-FFF2-40B4-BE49-F238E27FC236}">
                  <a16:creationId xmlns:a16="http://schemas.microsoft.com/office/drawing/2014/main" id="{D1643159-B8EF-DC6E-1951-8949CD5E12BC}"/>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37" name="TextBox 36">
              <a:extLst>
                <a:ext uri="{FF2B5EF4-FFF2-40B4-BE49-F238E27FC236}">
                  <a16:creationId xmlns:a16="http://schemas.microsoft.com/office/drawing/2014/main" id="{35310CAB-0725-EDC7-3B91-795035FE5908}"/>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b: 2</a:t>
              </a:r>
            </a:p>
          </p:txBody>
        </p:sp>
      </p:grpSp>
      <p:grpSp>
        <p:nvGrpSpPr>
          <p:cNvPr id="38" name="Group 37">
            <a:extLst>
              <a:ext uri="{FF2B5EF4-FFF2-40B4-BE49-F238E27FC236}">
                <a16:creationId xmlns:a16="http://schemas.microsoft.com/office/drawing/2014/main" id="{E3BA57E2-322E-D907-BFEE-5BA1533139A9}"/>
              </a:ext>
            </a:extLst>
          </p:cNvPr>
          <p:cNvGrpSpPr/>
          <p:nvPr/>
        </p:nvGrpSpPr>
        <p:grpSpPr>
          <a:xfrm>
            <a:off x="228606" y="2459402"/>
            <a:ext cx="542110" cy="418011"/>
            <a:chOff x="2279467" y="1166091"/>
            <a:chExt cx="542110" cy="418011"/>
          </a:xfrm>
        </p:grpSpPr>
        <p:sp>
          <p:nvSpPr>
            <p:cNvPr id="39" name="Oval 38">
              <a:extLst>
                <a:ext uri="{FF2B5EF4-FFF2-40B4-BE49-F238E27FC236}">
                  <a16:creationId xmlns:a16="http://schemas.microsoft.com/office/drawing/2014/main" id="{45DD579B-2FB9-3AC1-AD81-0922EA9C2ABE}"/>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40" name="TextBox 39">
              <a:extLst>
                <a:ext uri="{FF2B5EF4-FFF2-40B4-BE49-F238E27FC236}">
                  <a16:creationId xmlns:a16="http://schemas.microsoft.com/office/drawing/2014/main" id="{517AC23C-9FEB-E5B4-B040-851477A9CD50}"/>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a: 1</a:t>
              </a:r>
            </a:p>
          </p:txBody>
        </p:sp>
      </p:grpSp>
      <p:grpSp>
        <p:nvGrpSpPr>
          <p:cNvPr id="41" name="Group 40">
            <a:extLst>
              <a:ext uri="{FF2B5EF4-FFF2-40B4-BE49-F238E27FC236}">
                <a16:creationId xmlns:a16="http://schemas.microsoft.com/office/drawing/2014/main" id="{25006A6F-046E-F3A0-2448-2CC99EC7400F}"/>
              </a:ext>
            </a:extLst>
          </p:cNvPr>
          <p:cNvGrpSpPr/>
          <p:nvPr/>
        </p:nvGrpSpPr>
        <p:grpSpPr>
          <a:xfrm>
            <a:off x="212280" y="3132229"/>
            <a:ext cx="542110" cy="418011"/>
            <a:chOff x="2279467" y="1166091"/>
            <a:chExt cx="542110" cy="418011"/>
          </a:xfrm>
        </p:grpSpPr>
        <p:sp>
          <p:nvSpPr>
            <p:cNvPr id="42" name="Oval 41">
              <a:extLst>
                <a:ext uri="{FF2B5EF4-FFF2-40B4-BE49-F238E27FC236}">
                  <a16:creationId xmlns:a16="http://schemas.microsoft.com/office/drawing/2014/main" id="{C93BF9EE-CE8D-2570-0C25-CC838EFB0427}"/>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43" name="TextBox 42">
              <a:extLst>
                <a:ext uri="{FF2B5EF4-FFF2-40B4-BE49-F238E27FC236}">
                  <a16:creationId xmlns:a16="http://schemas.microsoft.com/office/drawing/2014/main" id="{D8052451-72EE-F50A-E08E-6B8FC9A60945}"/>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c: 1</a:t>
              </a:r>
            </a:p>
          </p:txBody>
        </p:sp>
      </p:grpSp>
      <p:cxnSp>
        <p:nvCxnSpPr>
          <p:cNvPr id="64" name="Straight Arrow Connector 63">
            <a:extLst>
              <a:ext uri="{FF2B5EF4-FFF2-40B4-BE49-F238E27FC236}">
                <a16:creationId xmlns:a16="http://schemas.microsoft.com/office/drawing/2014/main" id="{A6BE64E9-C70B-A1A7-B77C-F127C61EB328}"/>
              </a:ext>
            </a:extLst>
          </p:cNvPr>
          <p:cNvCxnSpPr>
            <a:cxnSpLocks/>
            <a:stCxn id="32" idx="3"/>
            <a:endCxn id="36" idx="7"/>
          </p:cNvCxnSpPr>
          <p:nvPr/>
        </p:nvCxnSpPr>
        <p:spPr>
          <a:xfrm flipH="1">
            <a:off x="996876" y="1655625"/>
            <a:ext cx="465336" cy="23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86DED8-939F-6105-02CE-D25625CE7AF5}"/>
              </a:ext>
            </a:extLst>
          </p:cNvPr>
          <p:cNvCxnSpPr>
            <a:cxnSpLocks/>
            <a:stCxn id="36" idx="3"/>
            <a:endCxn id="39" idx="0"/>
          </p:cNvCxnSpPr>
          <p:nvPr/>
        </p:nvCxnSpPr>
        <p:spPr>
          <a:xfrm flipH="1">
            <a:off x="476803" y="2189182"/>
            <a:ext cx="224494" cy="27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C8E8EF0-DFD3-2D4C-27DB-C2275841667D}"/>
              </a:ext>
            </a:extLst>
          </p:cNvPr>
          <p:cNvCxnSpPr>
            <a:cxnSpLocks/>
            <a:stCxn id="39" idx="4"/>
            <a:endCxn id="42" idx="0"/>
          </p:cNvCxnSpPr>
          <p:nvPr/>
        </p:nvCxnSpPr>
        <p:spPr>
          <a:xfrm flipH="1">
            <a:off x="460477" y="2877413"/>
            <a:ext cx="16326" cy="25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5" name="Table 2">
            <a:extLst>
              <a:ext uri="{FF2B5EF4-FFF2-40B4-BE49-F238E27FC236}">
                <a16:creationId xmlns:a16="http://schemas.microsoft.com/office/drawing/2014/main" id="{6AD0CB7B-15B5-F9D8-735A-935E4CEC99C9}"/>
              </a:ext>
            </a:extLst>
          </p:cNvPr>
          <p:cNvGraphicFramePr>
            <a:graphicFrameLocks noGrp="1"/>
          </p:cNvGraphicFramePr>
          <p:nvPr/>
        </p:nvGraphicFramePr>
        <p:xfrm>
          <a:off x="5797175" y="700575"/>
          <a:ext cx="2259336" cy="1957256"/>
        </p:xfrm>
        <a:graphic>
          <a:graphicData uri="http://schemas.openxmlformats.org/drawingml/2006/table">
            <a:tbl>
              <a:tblPr firstRow="1" bandRow="1">
                <a:tableStyleId>{46F890A9-2807-4EBB-B81D-B2AA78EC7F39}</a:tableStyleId>
              </a:tblPr>
              <a:tblGrid>
                <a:gridCol w="1129668">
                  <a:extLst>
                    <a:ext uri="{9D8B030D-6E8A-4147-A177-3AD203B41FA5}">
                      <a16:colId xmlns:a16="http://schemas.microsoft.com/office/drawing/2014/main" val="1634294785"/>
                    </a:ext>
                  </a:extLst>
                </a:gridCol>
                <a:gridCol w="1129668">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Transaction</a:t>
                      </a:r>
                    </a:p>
                  </a:txBody>
                  <a:tcPr marL="68580" marR="68580" marT="34290" marB="34290">
                    <a:solidFill>
                      <a:schemeClr val="tx1">
                        <a:lumMod val="20000"/>
                        <a:lumOff val="80000"/>
                      </a:schemeClr>
                    </a:solidFill>
                  </a:tcPr>
                </a:tc>
                <a:tc>
                  <a:txBody>
                    <a:bodyPr/>
                    <a:lstStyle/>
                    <a:p>
                      <a:r>
                        <a:rPr lang="de-DE" sz="1100" dirty="0">
                          <a:solidFill>
                            <a:schemeClr val="bg2"/>
                          </a:solidFill>
                        </a:rPr>
                        <a:t>List </a:t>
                      </a:r>
                      <a:r>
                        <a:rPr lang="de-DE" sz="1100" dirty="0" err="1">
                          <a:solidFill>
                            <a:schemeClr val="bg2"/>
                          </a:solidFill>
                        </a:rPr>
                        <a:t>of</a:t>
                      </a:r>
                      <a:r>
                        <a:rPr lang="de-DE" sz="1100" dirty="0">
                          <a:solidFill>
                            <a:schemeClr val="bg2"/>
                          </a:solidFill>
                        </a:rPr>
                        <a:t> Items</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T1</a:t>
                      </a:r>
                    </a:p>
                  </a:txBody>
                  <a:tcPr marL="68580" marR="68580" marT="34290" marB="34290"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err="1">
                          <a:solidFill>
                            <a:schemeClr val="dk1"/>
                          </a:solidFill>
                          <a:latin typeface="+mn-lt"/>
                          <a:ea typeface="+mn-ea"/>
                          <a:cs typeface="+mn-cs"/>
                          <a:sym typeface="Arial"/>
                        </a:rPr>
                        <a:t>a,b,c</a:t>
                      </a:r>
                      <a:endParaRPr lang="de-DE" sz="1100" b="0" i="0" u="none" strike="noStrike" cap="none" dirty="0">
                        <a:solidFill>
                          <a:schemeClr val="dk1"/>
                        </a:solidFill>
                        <a:latin typeface="+mn-lt"/>
                        <a:ea typeface="+mn-ea"/>
                        <a:cs typeface="+mn-cs"/>
                        <a:sym typeface="Arial"/>
                      </a:endParaRPr>
                    </a:p>
                  </a:txBody>
                  <a:tcPr marL="68580" marR="68580" marT="34290" marB="34290" anchor="ctr">
                    <a:solidFill>
                      <a:schemeClr val="bg1"/>
                    </a:solidFill>
                  </a:tcPr>
                </a:tc>
                <a:extLst>
                  <a:ext uri="{0D108BD9-81ED-4DB2-BD59-A6C34878D82A}">
                    <a16:rowId xmlns:a16="http://schemas.microsoft.com/office/drawing/2014/main" val="3321637656"/>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T2</a:t>
                      </a:r>
                    </a:p>
                  </a:txBody>
                  <a:tcPr marL="68580" marR="68580" marT="34290" marB="34290"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err="1">
                          <a:solidFill>
                            <a:schemeClr val="dk1"/>
                          </a:solidFill>
                          <a:latin typeface="+mn-lt"/>
                          <a:ea typeface="+mn-ea"/>
                          <a:cs typeface="+mn-cs"/>
                          <a:sym typeface="Arial"/>
                        </a:rPr>
                        <a:t>b,c,d</a:t>
                      </a:r>
                      <a:endParaRPr lang="de-DE" sz="1100" b="0" i="0" u="none" strike="noStrike" cap="none" dirty="0">
                        <a:solidFill>
                          <a:schemeClr val="dk1"/>
                        </a:solidFill>
                        <a:latin typeface="+mn-lt"/>
                        <a:ea typeface="+mn-ea"/>
                        <a:cs typeface="+mn-cs"/>
                        <a:sym typeface="Arial"/>
                      </a:endParaRPr>
                    </a:p>
                  </a:txBody>
                  <a:tcPr marL="68580" marR="68580" marT="34290" marB="34290" anchor="ctr">
                    <a:solidFill>
                      <a:schemeClr val="bg1">
                        <a:lumMod val="95000"/>
                      </a:schemeClr>
                    </a:solidFill>
                  </a:tcPr>
                </a:tc>
                <a:extLst>
                  <a:ext uri="{0D108BD9-81ED-4DB2-BD59-A6C34878D82A}">
                    <a16:rowId xmlns:a16="http://schemas.microsoft.com/office/drawing/2014/main" val="1787480765"/>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accent6">
                              <a:lumMod val="75000"/>
                            </a:schemeClr>
                          </a:solidFill>
                          <a:latin typeface="+mn-lt"/>
                          <a:ea typeface="+mn-ea"/>
                          <a:cs typeface="+mn-cs"/>
                          <a:sym typeface="Arial"/>
                        </a:rPr>
                        <a:t>T3</a:t>
                      </a:r>
                    </a:p>
                  </a:txBody>
                  <a:tcPr marL="68580" marR="68580" marT="34290" marB="34290"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accent6">
                              <a:lumMod val="75000"/>
                            </a:schemeClr>
                          </a:solidFill>
                          <a:latin typeface="+mn-lt"/>
                          <a:ea typeface="+mn-ea"/>
                          <a:cs typeface="+mn-cs"/>
                          <a:sym typeface="Arial"/>
                        </a:rPr>
                        <a:t>d</a:t>
                      </a:r>
                    </a:p>
                  </a:txBody>
                  <a:tcPr marL="68580" marR="68580" marT="34290" marB="34290" anchor="ctr">
                    <a:solidFill>
                      <a:schemeClr val="bg1"/>
                    </a:solidFill>
                  </a:tcPr>
                </a:tc>
                <a:extLst>
                  <a:ext uri="{0D108BD9-81ED-4DB2-BD59-A6C34878D82A}">
                    <a16:rowId xmlns:a16="http://schemas.microsoft.com/office/drawing/2014/main" val="2340056527"/>
                  </a:ext>
                </a:extLst>
              </a:tr>
              <a:tr h="279608">
                <a:tc>
                  <a:txBody>
                    <a:bodyPr/>
                    <a:lstStyle/>
                    <a:p>
                      <a:r>
                        <a:rPr lang="de-DE" sz="1100" dirty="0"/>
                        <a:t>T4</a:t>
                      </a:r>
                    </a:p>
                  </a:txBody>
                  <a:tcPr marL="68580" marR="68580" marT="34290" marB="34290" anchor="ctr">
                    <a:solidFill>
                      <a:schemeClr val="bg1">
                        <a:lumMod val="95000"/>
                      </a:schemeClr>
                    </a:solidFill>
                  </a:tcPr>
                </a:tc>
                <a:tc>
                  <a:txBody>
                    <a:bodyPr/>
                    <a:lstStyle/>
                    <a:p>
                      <a:r>
                        <a:rPr lang="de-DE" sz="1100" dirty="0" err="1"/>
                        <a:t>a,b</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3086692492"/>
                  </a:ext>
                </a:extLst>
              </a:tr>
              <a:tr h="279608">
                <a:tc>
                  <a:txBody>
                    <a:bodyPr/>
                    <a:lstStyle/>
                    <a:p>
                      <a:r>
                        <a:rPr lang="de-DE" sz="1100" dirty="0"/>
                        <a:t>T5</a:t>
                      </a:r>
                    </a:p>
                  </a:txBody>
                  <a:tcPr marL="68580" marR="68580" marT="34290" marB="34290" anchor="ctr">
                    <a:solidFill>
                      <a:schemeClr val="bg1"/>
                    </a:solidFill>
                  </a:tcPr>
                </a:tc>
                <a:tc>
                  <a:txBody>
                    <a:bodyPr/>
                    <a:lstStyle/>
                    <a:p>
                      <a:r>
                        <a:rPr lang="de-DE" sz="1100" dirty="0" err="1"/>
                        <a:t>a,b,d</a:t>
                      </a:r>
                      <a:r>
                        <a:rPr lang="de-DE" sz="1100" dirty="0"/>
                        <a:t>,</a:t>
                      </a:r>
                    </a:p>
                  </a:txBody>
                  <a:tcPr marL="68580" marR="68580" marT="34290" marB="34290" anchor="ctr">
                    <a:solidFill>
                      <a:schemeClr val="bg1"/>
                    </a:solidFill>
                  </a:tcPr>
                </a:tc>
                <a:extLst>
                  <a:ext uri="{0D108BD9-81ED-4DB2-BD59-A6C34878D82A}">
                    <a16:rowId xmlns:a16="http://schemas.microsoft.com/office/drawing/2014/main" val="2332594569"/>
                  </a:ext>
                </a:extLst>
              </a:tr>
              <a:tr h="279608">
                <a:tc>
                  <a:txBody>
                    <a:bodyPr/>
                    <a:lstStyle/>
                    <a:p>
                      <a:r>
                        <a:rPr lang="de-DE" sz="1100" dirty="0"/>
                        <a:t>T6</a:t>
                      </a:r>
                    </a:p>
                  </a:txBody>
                  <a:tcPr marL="68580" marR="68580" marT="34290" marB="34290" anchor="ctr">
                    <a:solidFill>
                      <a:schemeClr val="bg1">
                        <a:lumMod val="95000"/>
                      </a:schemeClr>
                    </a:solidFill>
                  </a:tcPr>
                </a:tc>
                <a:tc>
                  <a:txBody>
                    <a:bodyPr/>
                    <a:lstStyle/>
                    <a:p>
                      <a:r>
                        <a:rPr lang="de-DE" sz="1100" dirty="0" err="1"/>
                        <a:t>a,b,c,d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135864251"/>
                  </a:ext>
                </a:extLst>
              </a:tr>
            </a:tbl>
          </a:graphicData>
        </a:graphic>
      </p:graphicFrame>
      <p:graphicFrame>
        <p:nvGraphicFramePr>
          <p:cNvPr id="96" name="Table 95">
            <a:extLst>
              <a:ext uri="{FF2B5EF4-FFF2-40B4-BE49-F238E27FC236}">
                <a16:creationId xmlns:a16="http://schemas.microsoft.com/office/drawing/2014/main" id="{6B3BA748-9115-D3D1-2759-C529CA1F7A66}"/>
              </a:ext>
            </a:extLst>
          </p:cNvPr>
          <p:cNvGraphicFramePr>
            <a:graphicFrameLocks noGrp="1"/>
          </p:cNvGraphicFramePr>
          <p:nvPr/>
        </p:nvGraphicFramePr>
        <p:xfrm>
          <a:off x="5777811" y="2844758"/>
          <a:ext cx="2259335" cy="1398040"/>
        </p:xfrm>
        <a:graphic>
          <a:graphicData uri="http://schemas.openxmlformats.org/drawingml/2006/table">
            <a:tbl>
              <a:tblPr firstRow="1" bandRow="1">
                <a:tableStyleId>{46F890A9-2807-4EBB-B81D-B2AA78EC7F39}</a:tableStyleId>
              </a:tblPr>
              <a:tblGrid>
                <a:gridCol w="1080011">
                  <a:extLst>
                    <a:ext uri="{9D8B030D-6E8A-4147-A177-3AD203B41FA5}">
                      <a16:colId xmlns:a16="http://schemas.microsoft.com/office/drawing/2014/main" val="1634294785"/>
                    </a:ext>
                  </a:extLst>
                </a:gridCol>
                <a:gridCol w="1179324">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Items</a:t>
                      </a:r>
                    </a:p>
                  </a:txBody>
                  <a:tcPr marL="68580" marR="68580" marT="34290" marB="34290">
                    <a:solidFill>
                      <a:schemeClr val="tx1">
                        <a:lumMod val="20000"/>
                        <a:lumOff val="80000"/>
                      </a:schemeClr>
                    </a:solidFill>
                  </a:tcPr>
                </a:tc>
                <a:tc>
                  <a:txBody>
                    <a:bodyPr/>
                    <a:lstStyle/>
                    <a:p>
                      <a:r>
                        <a:rPr lang="de-DE" sz="1100" b="1" i="0" u="none" strike="noStrike" cap="none" dirty="0">
                          <a:solidFill>
                            <a:schemeClr val="bg2"/>
                          </a:solidFill>
                          <a:latin typeface="+mn-lt"/>
                          <a:ea typeface="+mn-ea"/>
                          <a:cs typeface="+mn-cs"/>
                          <a:sym typeface="Arial"/>
                        </a:rPr>
                        <a:t>Count ↑</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5</a:t>
                      </a:r>
                    </a:p>
                  </a:txBody>
                  <a:tcPr anchor="ctr">
                    <a:solidFill>
                      <a:schemeClr val="bg1"/>
                    </a:solidFill>
                  </a:tcPr>
                </a:tc>
                <a:extLst>
                  <a:ext uri="{0D108BD9-81ED-4DB2-BD59-A6C34878D82A}">
                    <a16:rowId xmlns:a16="http://schemas.microsoft.com/office/drawing/2014/main" val="3321637656"/>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a</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lumMod val="95000"/>
                      </a:schemeClr>
                    </a:solidFill>
                  </a:tcPr>
                </a:tc>
                <a:extLst>
                  <a:ext uri="{0D108BD9-81ED-4DB2-BD59-A6C34878D82A}">
                    <a16:rowId xmlns:a16="http://schemas.microsoft.com/office/drawing/2014/main" val="1787480765"/>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c</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solidFill>
                  </a:tcPr>
                </a:tc>
                <a:extLst>
                  <a:ext uri="{0D108BD9-81ED-4DB2-BD59-A6C34878D82A}">
                    <a16:rowId xmlns:a16="http://schemas.microsoft.com/office/drawing/2014/main" val="2340056527"/>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d</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3</a:t>
                      </a:r>
                    </a:p>
                  </a:txBody>
                  <a:tcPr anchor="ctr">
                    <a:solidFill>
                      <a:schemeClr val="bg1">
                        <a:lumMod val="95000"/>
                      </a:schemeClr>
                    </a:solidFill>
                  </a:tcPr>
                </a:tc>
                <a:extLst>
                  <a:ext uri="{0D108BD9-81ED-4DB2-BD59-A6C34878D82A}">
                    <a16:rowId xmlns:a16="http://schemas.microsoft.com/office/drawing/2014/main" val="3086692492"/>
                  </a:ext>
                </a:extLst>
              </a:tr>
            </a:tbl>
          </a:graphicData>
        </a:graphic>
      </p:graphicFrame>
      <p:grpSp>
        <p:nvGrpSpPr>
          <p:cNvPr id="2" name="Group 1">
            <a:extLst>
              <a:ext uri="{FF2B5EF4-FFF2-40B4-BE49-F238E27FC236}">
                <a16:creationId xmlns:a16="http://schemas.microsoft.com/office/drawing/2014/main" id="{F554BEC9-642E-A055-5F97-93AB9FA7FDC3}"/>
              </a:ext>
            </a:extLst>
          </p:cNvPr>
          <p:cNvGrpSpPr/>
          <p:nvPr/>
        </p:nvGrpSpPr>
        <p:grpSpPr>
          <a:xfrm>
            <a:off x="1087489" y="2464300"/>
            <a:ext cx="542110" cy="418011"/>
            <a:chOff x="2279467" y="1166091"/>
            <a:chExt cx="542110" cy="418011"/>
          </a:xfrm>
        </p:grpSpPr>
        <p:sp>
          <p:nvSpPr>
            <p:cNvPr id="3" name="Oval 2">
              <a:extLst>
                <a:ext uri="{FF2B5EF4-FFF2-40B4-BE49-F238E27FC236}">
                  <a16:creationId xmlns:a16="http://schemas.microsoft.com/office/drawing/2014/main" id="{E2F27D66-5052-0DBF-834E-18AF7F6E1F28}"/>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4" name="TextBox 3">
              <a:extLst>
                <a:ext uri="{FF2B5EF4-FFF2-40B4-BE49-F238E27FC236}">
                  <a16:creationId xmlns:a16="http://schemas.microsoft.com/office/drawing/2014/main" id="{FC567460-3D41-C474-7A3A-88FAFECE45CB}"/>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c: 1</a:t>
              </a:r>
            </a:p>
          </p:txBody>
        </p:sp>
      </p:grpSp>
      <p:grpSp>
        <p:nvGrpSpPr>
          <p:cNvPr id="7" name="Group 6">
            <a:extLst>
              <a:ext uri="{FF2B5EF4-FFF2-40B4-BE49-F238E27FC236}">
                <a16:creationId xmlns:a16="http://schemas.microsoft.com/office/drawing/2014/main" id="{8DE47E08-B84C-5A69-9823-6EDEB825F819}"/>
              </a:ext>
            </a:extLst>
          </p:cNvPr>
          <p:cNvGrpSpPr/>
          <p:nvPr/>
        </p:nvGrpSpPr>
        <p:grpSpPr>
          <a:xfrm>
            <a:off x="1101630" y="3074885"/>
            <a:ext cx="542110" cy="418011"/>
            <a:chOff x="2279467" y="1166091"/>
            <a:chExt cx="542110" cy="418011"/>
          </a:xfrm>
        </p:grpSpPr>
        <p:sp>
          <p:nvSpPr>
            <p:cNvPr id="8" name="Oval 7">
              <a:extLst>
                <a:ext uri="{FF2B5EF4-FFF2-40B4-BE49-F238E27FC236}">
                  <a16:creationId xmlns:a16="http://schemas.microsoft.com/office/drawing/2014/main" id="{562C5354-CF9E-EE36-0E51-E1539F0C2D29}"/>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9" name="TextBox 8">
              <a:extLst>
                <a:ext uri="{FF2B5EF4-FFF2-40B4-BE49-F238E27FC236}">
                  <a16:creationId xmlns:a16="http://schemas.microsoft.com/office/drawing/2014/main" id="{17578EDA-596F-57C9-F1CB-50907ACE7ECE}"/>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d: 1</a:t>
              </a:r>
            </a:p>
          </p:txBody>
        </p:sp>
      </p:grpSp>
      <p:cxnSp>
        <p:nvCxnSpPr>
          <p:cNvPr id="11" name="Straight Arrow Connector 10">
            <a:extLst>
              <a:ext uri="{FF2B5EF4-FFF2-40B4-BE49-F238E27FC236}">
                <a16:creationId xmlns:a16="http://schemas.microsoft.com/office/drawing/2014/main" id="{293A66DF-8FA6-1072-3DEA-A08E7BAF2666}"/>
              </a:ext>
            </a:extLst>
          </p:cNvPr>
          <p:cNvCxnSpPr>
            <a:cxnSpLocks/>
            <a:endCxn id="3" idx="1"/>
          </p:cNvCxnSpPr>
          <p:nvPr/>
        </p:nvCxnSpPr>
        <p:spPr>
          <a:xfrm>
            <a:off x="996876" y="2189182"/>
            <a:ext cx="191020" cy="33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D807CA-E762-8E1A-4585-6070A6BFE767}"/>
              </a:ext>
            </a:extLst>
          </p:cNvPr>
          <p:cNvCxnSpPr>
            <a:cxnSpLocks/>
            <a:stCxn id="3" idx="4"/>
            <a:endCxn id="8" idx="0"/>
          </p:cNvCxnSpPr>
          <p:nvPr/>
        </p:nvCxnSpPr>
        <p:spPr>
          <a:xfrm>
            <a:off x="1335686" y="2882311"/>
            <a:ext cx="14141" cy="19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0271A7B-ED9C-0549-3A5B-7969AEDFC41B}"/>
              </a:ext>
            </a:extLst>
          </p:cNvPr>
          <p:cNvGrpSpPr/>
          <p:nvPr/>
        </p:nvGrpSpPr>
        <p:grpSpPr>
          <a:xfrm>
            <a:off x="1856000" y="1838918"/>
            <a:ext cx="542110" cy="418011"/>
            <a:chOff x="2279467" y="1166091"/>
            <a:chExt cx="542110" cy="418011"/>
          </a:xfrm>
        </p:grpSpPr>
        <p:sp>
          <p:nvSpPr>
            <p:cNvPr id="13" name="Oval 12">
              <a:extLst>
                <a:ext uri="{FF2B5EF4-FFF2-40B4-BE49-F238E27FC236}">
                  <a16:creationId xmlns:a16="http://schemas.microsoft.com/office/drawing/2014/main" id="{428BF21E-3F86-835E-75BC-92593AF1E451}"/>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accent6">
                    <a:lumMod val="75000"/>
                  </a:schemeClr>
                </a:solidFill>
              </a:endParaRPr>
            </a:p>
          </p:txBody>
        </p:sp>
        <p:sp>
          <p:nvSpPr>
            <p:cNvPr id="14" name="TextBox 13">
              <a:extLst>
                <a:ext uri="{FF2B5EF4-FFF2-40B4-BE49-F238E27FC236}">
                  <a16:creationId xmlns:a16="http://schemas.microsoft.com/office/drawing/2014/main" id="{78AF0EAE-AFAB-AD05-4BE5-549A170FCB91}"/>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accent6">
                      <a:lumMod val="75000"/>
                    </a:schemeClr>
                  </a:solidFill>
                </a:rPr>
                <a:t>d: 1</a:t>
              </a:r>
            </a:p>
          </p:txBody>
        </p:sp>
      </p:grpSp>
      <p:cxnSp>
        <p:nvCxnSpPr>
          <p:cNvPr id="18" name="Straight Arrow Connector 17">
            <a:extLst>
              <a:ext uri="{FF2B5EF4-FFF2-40B4-BE49-F238E27FC236}">
                <a16:creationId xmlns:a16="http://schemas.microsoft.com/office/drawing/2014/main" id="{1B35A7D5-AFFC-8250-77A6-36CE2A26F426}"/>
              </a:ext>
            </a:extLst>
          </p:cNvPr>
          <p:cNvCxnSpPr>
            <a:cxnSpLocks/>
            <a:endCxn id="13" idx="1"/>
          </p:cNvCxnSpPr>
          <p:nvPr/>
        </p:nvCxnSpPr>
        <p:spPr>
          <a:xfrm>
            <a:off x="1757791" y="1655625"/>
            <a:ext cx="198616" cy="24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ADF4404-1CE1-1D8E-C483-ED96A5754C04}"/>
              </a:ext>
            </a:extLst>
          </p:cNvPr>
          <p:cNvCxnSpPr>
            <a:cxnSpLocks/>
            <a:stCxn id="95" idx="1"/>
          </p:cNvCxnSpPr>
          <p:nvPr/>
        </p:nvCxnSpPr>
        <p:spPr>
          <a:xfrm rot="10800000" flipV="1">
            <a:off x="4785357" y="1679203"/>
            <a:ext cx="1011818" cy="994100"/>
          </a:xfrm>
          <a:prstGeom prst="bentConnector3">
            <a:avLst>
              <a:gd name="adj1" fmla="val 5129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556A7776-60DC-A1F5-F47D-8EE0535F50C6}"/>
              </a:ext>
            </a:extLst>
          </p:cNvPr>
          <p:cNvCxnSpPr>
            <a:cxnSpLocks/>
          </p:cNvCxnSpPr>
          <p:nvPr/>
        </p:nvCxnSpPr>
        <p:spPr>
          <a:xfrm rot="10800000">
            <a:off x="4794069" y="2673305"/>
            <a:ext cx="975030" cy="305294"/>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AEF74A-8155-AFB5-885E-E9C6ABD46028}"/>
              </a:ext>
            </a:extLst>
          </p:cNvPr>
          <p:cNvSpPr txBox="1"/>
          <p:nvPr/>
        </p:nvSpPr>
        <p:spPr>
          <a:xfrm>
            <a:off x="3688498" y="2470195"/>
            <a:ext cx="1131381" cy="369332"/>
          </a:xfrm>
          <a:prstGeom prst="rect">
            <a:avLst/>
          </a:prstGeom>
          <a:noFill/>
        </p:spPr>
        <p:txBody>
          <a:bodyPr wrap="square" rtlCol="0">
            <a:spAutoFit/>
          </a:bodyPr>
          <a:lstStyle/>
          <a:p>
            <a:r>
              <a:rPr lang="de-DE" sz="1800" dirty="0">
                <a:solidFill>
                  <a:schemeClr val="accent6">
                    <a:lumMod val="20000"/>
                    <a:lumOff val="80000"/>
                  </a:schemeClr>
                </a:solidFill>
              </a:rPr>
              <a:t>[ d ]</a:t>
            </a:r>
          </a:p>
        </p:txBody>
      </p:sp>
      <p:sp>
        <p:nvSpPr>
          <p:cNvPr id="28" name="Titel 4">
            <a:extLst>
              <a:ext uri="{FF2B5EF4-FFF2-40B4-BE49-F238E27FC236}">
                <a16:creationId xmlns:a16="http://schemas.microsoft.com/office/drawing/2014/main" id="{3B4DA5D8-1466-6B6E-9849-14B3ACBF7B59}"/>
              </a:ext>
            </a:extLst>
          </p:cNvPr>
          <p:cNvSpPr txBox="1">
            <a:spLocks/>
          </p:cNvSpPr>
          <p:nvPr/>
        </p:nvSpPr>
        <p:spPr>
          <a:xfrm>
            <a:off x="771225" y="564075"/>
            <a:ext cx="4727700" cy="577800"/>
          </a:xfrm>
          <a:prstGeom prst="rect">
            <a:avLst/>
          </a:prstGeom>
          <a:noFill/>
          <a:ln>
            <a:noFill/>
          </a:ln>
        </p:spPr>
        <p:txBody>
          <a:bodyPr spcFirstLastPara="1" vert="horz"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buClr>
                <a:schemeClr val="lt1"/>
              </a:buClr>
              <a:buSzPts val="2800"/>
            </a:pPr>
            <a:r>
              <a:rPr lang="de-DE">
                <a:solidFill>
                  <a:schemeClr val="accent1"/>
                </a:solidFill>
              </a:rPr>
              <a:t>FP-Growth</a:t>
            </a:r>
            <a:endParaRPr lang="de-DE" dirty="0">
              <a:solidFill>
                <a:schemeClr val="accent1"/>
              </a:solidFill>
            </a:endParaRPr>
          </a:p>
        </p:txBody>
      </p:sp>
    </p:spTree>
    <p:extLst>
      <p:ext uri="{BB962C8B-B14F-4D97-AF65-F5344CB8AC3E}">
        <p14:creationId xmlns:p14="http://schemas.microsoft.com/office/powerpoint/2010/main" val="3484520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34" name="Group 33">
            <a:extLst>
              <a:ext uri="{FF2B5EF4-FFF2-40B4-BE49-F238E27FC236}">
                <a16:creationId xmlns:a16="http://schemas.microsoft.com/office/drawing/2014/main" id="{8B7D9157-D688-F5F0-5EF9-126FC8E3B786}"/>
              </a:ext>
            </a:extLst>
          </p:cNvPr>
          <p:cNvGrpSpPr/>
          <p:nvPr/>
        </p:nvGrpSpPr>
        <p:grpSpPr>
          <a:xfrm>
            <a:off x="1361805" y="1298830"/>
            <a:ext cx="542110" cy="418011"/>
            <a:chOff x="2279467" y="1166091"/>
            <a:chExt cx="542110" cy="418011"/>
          </a:xfrm>
        </p:grpSpPr>
        <p:sp>
          <p:nvSpPr>
            <p:cNvPr id="32" name="Oval 31">
              <a:extLst>
                <a:ext uri="{FF2B5EF4-FFF2-40B4-BE49-F238E27FC236}">
                  <a16:creationId xmlns:a16="http://schemas.microsoft.com/office/drawing/2014/main" id="{A81EAE86-66D6-7533-C41F-D72DB5BF458B}"/>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33" name="TextBox 32">
              <a:extLst>
                <a:ext uri="{FF2B5EF4-FFF2-40B4-BE49-F238E27FC236}">
                  <a16:creationId xmlns:a16="http://schemas.microsoft.com/office/drawing/2014/main" id="{A5DE376F-8E69-A64F-DD0A-D2A305F43E01}"/>
                </a:ext>
              </a:extLst>
            </p:cNvPr>
            <p:cNvSpPr txBox="1"/>
            <p:nvPr/>
          </p:nvSpPr>
          <p:spPr>
            <a:xfrm>
              <a:off x="2279467" y="1244291"/>
              <a:ext cx="542110" cy="246221"/>
            </a:xfrm>
            <a:prstGeom prst="rect">
              <a:avLst/>
            </a:prstGeom>
            <a:noFill/>
          </p:spPr>
          <p:txBody>
            <a:bodyPr wrap="square" rtlCol="0">
              <a:spAutoFit/>
            </a:bodyPr>
            <a:lstStyle/>
            <a:p>
              <a:r>
                <a:rPr lang="de-DE" sz="1000" b="1" dirty="0"/>
                <a:t>NULL</a:t>
              </a:r>
            </a:p>
          </p:txBody>
        </p:sp>
      </p:grpSp>
      <p:grpSp>
        <p:nvGrpSpPr>
          <p:cNvPr id="35" name="Group 34">
            <a:extLst>
              <a:ext uri="{FF2B5EF4-FFF2-40B4-BE49-F238E27FC236}">
                <a16:creationId xmlns:a16="http://schemas.microsoft.com/office/drawing/2014/main" id="{46D3B92B-3172-B634-F6B5-C643DA515266}"/>
              </a:ext>
            </a:extLst>
          </p:cNvPr>
          <p:cNvGrpSpPr/>
          <p:nvPr/>
        </p:nvGrpSpPr>
        <p:grpSpPr>
          <a:xfrm>
            <a:off x="600890" y="1832387"/>
            <a:ext cx="542110" cy="418011"/>
            <a:chOff x="2279467" y="1166091"/>
            <a:chExt cx="542110" cy="418011"/>
          </a:xfrm>
        </p:grpSpPr>
        <p:sp>
          <p:nvSpPr>
            <p:cNvPr id="36" name="Oval 35">
              <a:extLst>
                <a:ext uri="{FF2B5EF4-FFF2-40B4-BE49-F238E27FC236}">
                  <a16:creationId xmlns:a16="http://schemas.microsoft.com/office/drawing/2014/main" id="{D1643159-B8EF-DC6E-1951-8949CD5E12BC}"/>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37" name="TextBox 36">
              <a:extLst>
                <a:ext uri="{FF2B5EF4-FFF2-40B4-BE49-F238E27FC236}">
                  <a16:creationId xmlns:a16="http://schemas.microsoft.com/office/drawing/2014/main" id="{35310CAB-0725-EDC7-3B91-795035FE5908}"/>
                </a:ext>
              </a:extLst>
            </p:cNvPr>
            <p:cNvSpPr txBox="1"/>
            <p:nvPr/>
          </p:nvSpPr>
          <p:spPr>
            <a:xfrm>
              <a:off x="2279467" y="1244291"/>
              <a:ext cx="542110" cy="246221"/>
            </a:xfrm>
            <a:prstGeom prst="rect">
              <a:avLst/>
            </a:prstGeom>
            <a:noFill/>
          </p:spPr>
          <p:txBody>
            <a:bodyPr wrap="square" rtlCol="0">
              <a:spAutoFit/>
            </a:bodyPr>
            <a:lstStyle/>
            <a:p>
              <a:r>
                <a:rPr lang="de-DE" sz="1000" b="1" dirty="0"/>
                <a:t>b: </a:t>
              </a:r>
              <a:r>
                <a:rPr lang="de-DE" sz="1000" b="1" dirty="0">
                  <a:solidFill>
                    <a:schemeClr val="accent6">
                      <a:lumMod val="75000"/>
                    </a:schemeClr>
                  </a:solidFill>
                </a:rPr>
                <a:t>5</a:t>
              </a:r>
            </a:p>
          </p:txBody>
        </p:sp>
      </p:grpSp>
      <p:grpSp>
        <p:nvGrpSpPr>
          <p:cNvPr id="38" name="Group 37">
            <a:extLst>
              <a:ext uri="{FF2B5EF4-FFF2-40B4-BE49-F238E27FC236}">
                <a16:creationId xmlns:a16="http://schemas.microsoft.com/office/drawing/2014/main" id="{E3BA57E2-322E-D907-BFEE-5BA1533139A9}"/>
              </a:ext>
            </a:extLst>
          </p:cNvPr>
          <p:cNvGrpSpPr/>
          <p:nvPr/>
        </p:nvGrpSpPr>
        <p:grpSpPr>
          <a:xfrm>
            <a:off x="228606" y="2459402"/>
            <a:ext cx="542110" cy="418011"/>
            <a:chOff x="2279467" y="1166091"/>
            <a:chExt cx="542110" cy="418011"/>
          </a:xfrm>
        </p:grpSpPr>
        <p:sp>
          <p:nvSpPr>
            <p:cNvPr id="39" name="Oval 38">
              <a:extLst>
                <a:ext uri="{FF2B5EF4-FFF2-40B4-BE49-F238E27FC236}">
                  <a16:creationId xmlns:a16="http://schemas.microsoft.com/office/drawing/2014/main" id="{45DD579B-2FB9-3AC1-AD81-0922EA9C2ABE}"/>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40" name="TextBox 39">
              <a:extLst>
                <a:ext uri="{FF2B5EF4-FFF2-40B4-BE49-F238E27FC236}">
                  <a16:creationId xmlns:a16="http://schemas.microsoft.com/office/drawing/2014/main" id="{517AC23C-9FEB-E5B4-B040-851477A9CD50}"/>
                </a:ext>
              </a:extLst>
            </p:cNvPr>
            <p:cNvSpPr txBox="1"/>
            <p:nvPr/>
          </p:nvSpPr>
          <p:spPr>
            <a:xfrm>
              <a:off x="2279467" y="1244291"/>
              <a:ext cx="542110" cy="246221"/>
            </a:xfrm>
            <a:prstGeom prst="rect">
              <a:avLst/>
            </a:prstGeom>
            <a:noFill/>
          </p:spPr>
          <p:txBody>
            <a:bodyPr wrap="square" rtlCol="0">
              <a:spAutoFit/>
            </a:bodyPr>
            <a:lstStyle/>
            <a:p>
              <a:r>
                <a:rPr lang="de-DE" sz="1000" b="1" dirty="0"/>
                <a:t>a: </a:t>
              </a:r>
              <a:r>
                <a:rPr lang="de-DE" sz="1000" b="1" dirty="0">
                  <a:solidFill>
                    <a:schemeClr val="accent6">
                      <a:lumMod val="75000"/>
                    </a:schemeClr>
                  </a:solidFill>
                </a:rPr>
                <a:t>4</a:t>
              </a:r>
            </a:p>
          </p:txBody>
        </p:sp>
      </p:grpSp>
      <p:grpSp>
        <p:nvGrpSpPr>
          <p:cNvPr id="41" name="Group 40">
            <a:extLst>
              <a:ext uri="{FF2B5EF4-FFF2-40B4-BE49-F238E27FC236}">
                <a16:creationId xmlns:a16="http://schemas.microsoft.com/office/drawing/2014/main" id="{25006A6F-046E-F3A0-2448-2CC99EC7400F}"/>
              </a:ext>
            </a:extLst>
          </p:cNvPr>
          <p:cNvGrpSpPr/>
          <p:nvPr/>
        </p:nvGrpSpPr>
        <p:grpSpPr>
          <a:xfrm>
            <a:off x="212280" y="3132229"/>
            <a:ext cx="542110" cy="418011"/>
            <a:chOff x="2279467" y="1166091"/>
            <a:chExt cx="542110" cy="418011"/>
          </a:xfrm>
        </p:grpSpPr>
        <p:sp>
          <p:nvSpPr>
            <p:cNvPr id="42" name="Oval 41">
              <a:extLst>
                <a:ext uri="{FF2B5EF4-FFF2-40B4-BE49-F238E27FC236}">
                  <a16:creationId xmlns:a16="http://schemas.microsoft.com/office/drawing/2014/main" id="{C93BF9EE-CE8D-2570-0C25-CC838EFB0427}"/>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43" name="TextBox 42">
              <a:extLst>
                <a:ext uri="{FF2B5EF4-FFF2-40B4-BE49-F238E27FC236}">
                  <a16:creationId xmlns:a16="http://schemas.microsoft.com/office/drawing/2014/main" id="{D8052451-72EE-F50A-E08E-6B8FC9A60945}"/>
                </a:ext>
              </a:extLst>
            </p:cNvPr>
            <p:cNvSpPr txBox="1"/>
            <p:nvPr/>
          </p:nvSpPr>
          <p:spPr>
            <a:xfrm>
              <a:off x="2279467" y="1244291"/>
              <a:ext cx="542110" cy="246221"/>
            </a:xfrm>
            <a:prstGeom prst="rect">
              <a:avLst/>
            </a:prstGeom>
            <a:noFill/>
          </p:spPr>
          <p:txBody>
            <a:bodyPr wrap="square" rtlCol="0">
              <a:spAutoFit/>
            </a:bodyPr>
            <a:lstStyle/>
            <a:p>
              <a:r>
                <a:rPr lang="de-DE" sz="1000" b="1" dirty="0"/>
                <a:t>c: </a:t>
              </a:r>
              <a:r>
                <a:rPr lang="de-DE" sz="1000" b="1" dirty="0">
                  <a:solidFill>
                    <a:schemeClr val="accent6">
                      <a:lumMod val="75000"/>
                    </a:schemeClr>
                  </a:solidFill>
                </a:rPr>
                <a:t>3</a:t>
              </a:r>
            </a:p>
          </p:txBody>
        </p:sp>
      </p:grpSp>
      <p:grpSp>
        <p:nvGrpSpPr>
          <p:cNvPr id="45" name="Group 44">
            <a:extLst>
              <a:ext uri="{FF2B5EF4-FFF2-40B4-BE49-F238E27FC236}">
                <a16:creationId xmlns:a16="http://schemas.microsoft.com/office/drawing/2014/main" id="{8EA124CB-0AAA-3514-B4A0-6D254532CA3D}"/>
              </a:ext>
            </a:extLst>
          </p:cNvPr>
          <p:cNvGrpSpPr/>
          <p:nvPr/>
        </p:nvGrpSpPr>
        <p:grpSpPr>
          <a:xfrm>
            <a:off x="212280" y="3800141"/>
            <a:ext cx="542110" cy="418011"/>
            <a:chOff x="2279467" y="1166091"/>
            <a:chExt cx="542110" cy="418011"/>
          </a:xfrm>
        </p:grpSpPr>
        <p:sp>
          <p:nvSpPr>
            <p:cNvPr id="46" name="Oval 45">
              <a:extLst>
                <a:ext uri="{FF2B5EF4-FFF2-40B4-BE49-F238E27FC236}">
                  <a16:creationId xmlns:a16="http://schemas.microsoft.com/office/drawing/2014/main" id="{F3B18963-111B-60AA-8A26-B8802BBADBF7}"/>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47" name="TextBox 46">
              <a:extLst>
                <a:ext uri="{FF2B5EF4-FFF2-40B4-BE49-F238E27FC236}">
                  <a16:creationId xmlns:a16="http://schemas.microsoft.com/office/drawing/2014/main" id="{735D2C23-3774-58EC-D8E4-C0D658BD16F9}"/>
                </a:ext>
              </a:extLst>
            </p:cNvPr>
            <p:cNvSpPr txBox="1"/>
            <p:nvPr/>
          </p:nvSpPr>
          <p:spPr>
            <a:xfrm>
              <a:off x="2279467" y="1244291"/>
              <a:ext cx="542110" cy="246221"/>
            </a:xfrm>
            <a:prstGeom prst="rect">
              <a:avLst/>
            </a:prstGeom>
            <a:noFill/>
          </p:spPr>
          <p:txBody>
            <a:bodyPr wrap="square" rtlCol="0">
              <a:spAutoFit/>
            </a:bodyPr>
            <a:lstStyle/>
            <a:p>
              <a:r>
                <a:rPr lang="de-DE" sz="1000" b="1" dirty="0"/>
                <a:t>d: </a:t>
              </a:r>
              <a:r>
                <a:rPr lang="de-DE" sz="1000" b="1" dirty="0">
                  <a:solidFill>
                    <a:schemeClr val="accent6">
                      <a:lumMod val="75000"/>
                    </a:schemeClr>
                  </a:solidFill>
                </a:rPr>
                <a:t>1</a:t>
              </a:r>
            </a:p>
          </p:txBody>
        </p:sp>
      </p:grpSp>
      <p:grpSp>
        <p:nvGrpSpPr>
          <p:cNvPr id="51" name="Group 50">
            <a:extLst>
              <a:ext uri="{FF2B5EF4-FFF2-40B4-BE49-F238E27FC236}">
                <a16:creationId xmlns:a16="http://schemas.microsoft.com/office/drawing/2014/main" id="{297D8752-DF5E-BFDF-9AA1-E2FEE3878909}"/>
              </a:ext>
            </a:extLst>
          </p:cNvPr>
          <p:cNvGrpSpPr/>
          <p:nvPr/>
        </p:nvGrpSpPr>
        <p:grpSpPr>
          <a:xfrm>
            <a:off x="1856000" y="1838918"/>
            <a:ext cx="542110" cy="418011"/>
            <a:chOff x="2279467" y="1166091"/>
            <a:chExt cx="542110" cy="418011"/>
          </a:xfrm>
        </p:grpSpPr>
        <p:sp>
          <p:nvSpPr>
            <p:cNvPr id="52" name="Oval 51">
              <a:extLst>
                <a:ext uri="{FF2B5EF4-FFF2-40B4-BE49-F238E27FC236}">
                  <a16:creationId xmlns:a16="http://schemas.microsoft.com/office/drawing/2014/main" id="{E81ED05E-BA03-E4D9-8F42-406EF43AA007}"/>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53" name="TextBox 52">
              <a:extLst>
                <a:ext uri="{FF2B5EF4-FFF2-40B4-BE49-F238E27FC236}">
                  <a16:creationId xmlns:a16="http://schemas.microsoft.com/office/drawing/2014/main" id="{2DFDF06C-3980-34E6-0DFF-5BCA3822FA2A}"/>
                </a:ext>
              </a:extLst>
            </p:cNvPr>
            <p:cNvSpPr txBox="1"/>
            <p:nvPr/>
          </p:nvSpPr>
          <p:spPr>
            <a:xfrm>
              <a:off x="2279467" y="1244291"/>
              <a:ext cx="542110" cy="246221"/>
            </a:xfrm>
            <a:prstGeom prst="rect">
              <a:avLst/>
            </a:prstGeom>
            <a:noFill/>
          </p:spPr>
          <p:txBody>
            <a:bodyPr wrap="square" rtlCol="0">
              <a:spAutoFit/>
            </a:bodyPr>
            <a:lstStyle/>
            <a:p>
              <a:r>
                <a:rPr lang="de-DE" sz="1000" b="1" dirty="0"/>
                <a:t>d: 1</a:t>
              </a:r>
            </a:p>
          </p:txBody>
        </p:sp>
      </p:grpSp>
      <p:grpSp>
        <p:nvGrpSpPr>
          <p:cNvPr id="57" name="Group 56">
            <a:extLst>
              <a:ext uri="{FF2B5EF4-FFF2-40B4-BE49-F238E27FC236}">
                <a16:creationId xmlns:a16="http://schemas.microsoft.com/office/drawing/2014/main" id="{CF47B254-A7AA-98B3-F297-8F8E31E0B4C8}"/>
              </a:ext>
            </a:extLst>
          </p:cNvPr>
          <p:cNvGrpSpPr/>
          <p:nvPr/>
        </p:nvGrpSpPr>
        <p:grpSpPr>
          <a:xfrm>
            <a:off x="1087489" y="2464300"/>
            <a:ext cx="542110" cy="418011"/>
            <a:chOff x="2279467" y="1166091"/>
            <a:chExt cx="542110" cy="418011"/>
          </a:xfrm>
        </p:grpSpPr>
        <p:sp>
          <p:nvSpPr>
            <p:cNvPr id="58" name="Oval 57">
              <a:extLst>
                <a:ext uri="{FF2B5EF4-FFF2-40B4-BE49-F238E27FC236}">
                  <a16:creationId xmlns:a16="http://schemas.microsoft.com/office/drawing/2014/main" id="{FE01116A-8B0A-8C96-4778-21D0D7CEDA6F}"/>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59" name="TextBox 58">
              <a:extLst>
                <a:ext uri="{FF2B5EF4-FFF2-40B4-BE49-F238E27FC236}">
                  <a16:creationId xmlns:a16="http://schemas.microsoft.com/office/drawing/2014/main" id="{E5F4822D-54B6-BA5E-55B5-ED260103B18A}"/>
                </a:ext>
              </a:extLst>
            </p:cNvPr>
            <p:cNvSpPr txBox="1"/>
            <p:nvPr/>
          </p:nvSpPr>
          <p:spPr>
            <a:xfrm>
              <a:off x="2279467" y="1244291"/>
              <a:ext cx="542110" cy="246221"/>
            </a:xfrm>
            <a:prstGeom prst="rect">
              <a:avLst/>
            </a:prstGeom>
            <a:noFill/>
          </p:spPr>
          <p:txBody>
            <a:bodyPr wrap="square" rtlCol="0">
              <a:spAutoFit/>
            </a:bodyPr>
            <a:lstStyle/>
            <a:p>
              <a:r>
                <a:rPr lang="de-DE" sz="1000" b="1" dirty="0"/>
                <a:t>c: 1</a:t>
              </a:r>
            </a:p>
          </p:txBody>
        </p:sp>
      </p:grpSp>
      <p:grpSp>
        <p:nvGrpSpPr>
          <p:cNvPr id="60" name="Group 59">
            <a:extLst>
              <a:ext uri="{FF2B5EF4-FFF2-40B4-BE49-F238E27FC236}">
                <a16:creationId xmlns:a16="http://schemas.microsoft.com/office/drawing/2014/main" id="{D524D199-9A0F-8AED-183C-74A0241C6C40}"/>
              </a:ext>
            </a:extLst>
          </p:cNvPr>
          <p:cNvGrpSpPr/>
          <p:nvPr/>
        </p:nvGrpSpPr>
        <p:grpSpPr>
          <a:xfrm>
            <a:off x="1101630" y="3074885"/>
            <a:ext cx="542110" cy="418011"/>
            <a:chOff x="2279467" y="1166091"/>
            <a:chExt cx="542110" cy="418011"/>
          </a:xfrm>
        </p:grpSpPr>
        <p:sp>
          <p:nvSpPr>
            <p:cNvPr id="61" name="Oval 60">
              <a:extLst>
                <a:ext uri="{FF2B5EF4-FFF2-40B4-BE49-F238E27FC236}">
                  <a16:creationId xmlns:a16="http://schemas.microsoft.com/office/drawing/2014/main" id="{A95BCD77-18D5-ACDC-E02A-3258B682057A}"/>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p>
          </p:txBody>
        </p:sp>
        <p:sp>
          <p:nvSpPr>
            <p:cNvPr id="62" name="TextBox 61">
              <a:extLst>
                <a:ext uri="{FF2B5EF4-FFF2-40B4-BE49-F238E27FC236}">
                  <a16:creationId xmlns:a16="http://schemas.microsoft.com/office/drawing/2014/main" id="{8419734C-096E-06BD-4735-DDEDEBA975F6}"/>
                </a:ext>
              </a:extLst>
            </p:cNvPr>
            <p:cNvSpPr txBox="1"/>
            <p:nvPr/>
          </p:nvSpPr>
          <p:spPr>
            <a:xfrm>
              <a:off x="2279467" y="1244291"/>
              <a:ext cx="542110" cy="246221"/>
            </a:xfrm>
            <a:prstGeom prst="rect">
              <a:avLst/>
            </a:prstGeom>
            <a:noFill/>
          </p:spPr>
          <p:txBody>
            <a:bodyPr wrap="square" rtlCol="0">
              <a:spAutoFit/>
            </a:bodyPr>
            <a:lstStyle/>
            <a:p>
              <a:r>
                <a:rPr lang="de-DE" sz="1000" b="1" dirty="0"/>
                <a:t>d: 1</a:t>
              </a:r>
            </a:p>
          </p:txBody>
        </p:sp>
      </p:grpSp>
      <p:cxnSp>
        <p:nvCxnSpPr>
          <p:cNvPr id="64" name="Straight Arrow Connector 63">
            <a:extLst>
              <a:ext uri="{FF2B5EF4-FFF2-40B4-BE49-F238E27FC236}">
                <a16:creationId xmlns:a16="http://schemas.microsoft.com/office/drawing/2014/main" id="{A6BE64E9-C70B-A1A7-B77C-F127C61EB328}"/>
              </a:ext>
            </a:extLst>
          </p:cNvPr>
          <p:cNvCxnSpPr>
            <a:cxnSpLocks/>
            <a:stCxn id="32" idx="3"/>
            <a:endCxn id="36" idx="7"/>
          </p:cNvCxnSpPr>
          <p:nvPr/>
        </p:nvCxnSpPr>
        <p:spPr>
          <a:xfrm flipH="1">
            <a:off x="996876" y="1655625"/>
            <a:ext cx="465336" cy="23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A11A44E-59F7-8127-1293-99315D06CD57}"/>
              </a:ext>
            </a:extLst>
          </p:cNvPr>
          <p:cNvCxnSpPr>
            <a:cxnSpLocks/>
            <a:stCxn id="32" idx="5"/>
            <a:endCxn id="52" idx="1"/>
          </p:cNvCxnSpPr>
          <p:nvPr/>
        </p:nvCxnSpPr>
        <p:spPr>
          <a:xfrm>
            <a:off x="1757791" y="1655625"/>
            <a:ext cx="198616" cy="24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1D36A0-8C4D-7AB6-E962-DD59D09AB6A1}"/>
              </a:ext>
            </a:extLst>
          </p:cNvPr>
          <p:cNvCxnSpPr>
            <a:cxnSpLocks/>
            <a:stCxn id="36" idx="5"/>
            <a:endCxn id="58" idx="1"/>
          </p:cNvCxnSpPr>
          <p:nvPr/>
        </p:nvCxnSpPr>
        <p:spPr>
          <a:xfrm>
            <a:off x="996876" y="2189182"/>
            <a:ext cx="191020" cy="33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86DED8-939F-6105-02CE-D25625CE7AF5}"/>
              </a:ext>
            </a:extLst>
          </p:cNvPr>
          <p:cNvCxnSpPr>
            <a:cxnSpLocks/>
            <a:stCxn id="36" idx="3"/>
            <a:endCxn id="39" idx="0"/>
          </p:cNvCxnSpPr>
          <p:nvPr/>
        </p:nvCxnSpPr>
        <p:spPr>
          <a:xfrm flipH="1">
            <a:off x="476803" y="2189182"/>
            <a:ext cx="224494" cy="27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C8E8EF0-DFD3-2D4C-27DB-C2275841667D}"/>
              </a:ext>
            </a:extLst>
          </p:cNvPr>
          <p:cNvCxnSpPr>
            <a:cxnSpLocks/>
            <a:stCxn id="39" idx="4"/>
            <a:endCxn id="42" idx="0"/>
          </p:cNvCxnSpPr>
          <p:nvPr/>
        </p:nvCxnSpPr>
        <p:spPr>
          <a:xfrm flipH="1">
            <a:off x="460477" y="2877413"/>
            <a:ext cx="16326" cy="25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C3C66AC-A0E0-CC43-A4C9-5C7B1200CCBA}"/>
              </a:ext>
            </a:extLst>
          </p:cNvPr>
          <p:cNvCxnSpPr>
            <a:cxnSpLocks/>
            <a:stCxn id="42" idx="4"/>
            <a:endCxn id="46" idx="0"/>
          </p:cNvCxnSpPr>
          <p:nvPr/>
        </p:nvCxnSpPr>
        <p:spPr>
          <a:xfrm>
            <a:off x="460477" y="3550240"/>
            <a:ext cx="0" cy="249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0F4BD2C-650C-BE86-27A7-4134E1107806}"/>
              </a:ext>
            </a:extLst>
          </p:cNvPr>
          <p:cNvCxnSpPr>
            <a:cxnSpLocks/>
            <a:stCxn id="58" idx="4"/>
            <a:endCxn id="61" idx="0"/>
          </p:cNvCxnSpPr>
          <p:nvPr/>
        </p:nvCxnSpPr>
        <p:spPr>
          <a:xfrm>
            <a:off x="1335686" y="2882311"/>
            <a:ext cx="14141" cy="19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5" name="Table 2">
            <a:extLst>
              <a:ext uri="{FF2B5EF4-FFF2-40B4-BE49-F238E27FC236}">
                <a16:creationId xmlns:a16="http://schemas.microsoft.com/office/drawing/2014/main" id="{6AD0CB7B-15B5-F9D8-735A-935E4CEC99C9}"/>
              </a:ext>
            </a:extLst>
          </p:cNvPr>
          <p:cNvGraphicFramePr>
            <a:graphicFrameLocks noGrp="1"/>
          </p:cNvGraphicFramePr>
          <p:nvPr/>
        </p:nvGraphicFramePr>
        <p:xfrm>
          <a:off x="5797175" y="700575"/>
          <a:ext cx="2259336" cy="1957256"/>
        </p:xfrm>
        <a:graphic>
          <a:graphicData uri="http://schemas.openxmlformats.org/drawingml/2006/table">
            <a:tbl>
              <a:tblPr firstRow="1" bandRow="1">
                <a:tableStyleId>{46F890A9-2807-4EBB-B81D-B2AA78EC7F39}</a:tableStyleId>
              </a:tblPr>
              <a:tblGrid>
                <a:gridCol w="1129668">
                  <a:extLst>
                    <a:ext uri="{9D8B030D-6E8A-4147-A177-3AD203B41FA5}">
                      <a16:colId xmlns:a16="http://schemas.microsoft.com/office/drawing/2014/main" val="1634294785"/>
                    </a:ext>
                  </a:extLst>
                </a:gridCol>
                <a:gridCol w="1129668">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Transaction</a:t>
                      </a:r>
                    </a:p>
                  </a:txBody>
                  <a:tcPr marL="68580" marR="68580" marT="34290" marB="34290">
                    <a:solidFill>
                      <a:schemeClr val="tx1">
                        <a:lumMod val="20000"/>
                        <a:lumOff val="80000"/>
                      </a:schemeClr>
                    </a:solidFill>
                  </a:tcPr>
                </a:tc>
                <a:tc>
                  <a:txBody>
                    <a:bodyPr/>
                    <a:lstStyle/>
                    <a:p>
                      <a:r>
                        <a:rPr lang="de-DE" sz="1100" dirty="0">
                          <a:solidFill>
                            <a:schemeClr val="bg2"/>
                          </a:solidFill>
                        </a:rPr>
                        <a:t>List </a:t>
                      </a:r>
                      <a:r>
                        <a:rPr lang="de-DE" sz="1100" dirty="0" err="1">
                          <a:solidFill>
                            <a:schemeClr val="bg2"/>
                          </a:solidFill>
                        </a:rPr>
                        <a:t>of</a:t>
                      </a:r>
                      <a:r>
                        <a:rPr lang="de-DE" sz="1100" dirty="0">
                          <a:solidFill>
                            <a:schemeClr val="bg2"/>
                          </a:solidFill>
                        </a:rPr>
                        <a:t> Items</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r>
                        <a:rPr lang="de-DE" sz="1100" dirty="0"/>
                        <a:t>T1</a:t>
                      </a:r>
                    </a:p>
                  </a:txBody>
                  <a:tcPr marL="68580" marR="68580" marT="34290" marB="34290" anchor="ctr">
                    <a:solidFill>
                      <a:schemeClr val="bg1"/>
                    </a:solidFill>
                  </a:tcPr>
                </a:tc>
                <a:tc>
                  <a:txBody>
                    <a:bodyPr/>
                    <a:lstStyle/>
                    <a:p>
                      <a:r>
                        <a:rPr lang="de-DE" sz="1100" dirty="0" err="1"/>
                        <a:t>a,b,c</a:t>
                      </a:r>
                      <a:endParaRPr lang="de-DE" sz="1100" dirty="0"/>
                    </a:p>
                  </a:txBody>
                  <a:tcPr marL="68580" marR="68580" marT="34290" marB="34290" anchor="ctr">
                    <a:solidFill>
                      <a:schemeClr val="bg1"/>
                    </a:solidFill>
                  </a:tcPr>
                </a:tc>
                <a:extLst>
                  <a:ext uri="{0D108BD9-81ED-4DB2-BD59-A6C34878D82A}">
                    <a16:rowId xmlns:a16="http://schemas.microsoft.com/office/drawing/2014/main" val="3321637656"/>
                  </a:ext>
                </a:extLst>
              </a:tr>
              <a:tr h="279608">
                <a:tc>
                  <a:txBody>
                    <a:bodyPr/>
                    <a:lstStyle/>
                    <a:p>
                      <a:r>
                        <a:rPr lang="de-DE" sz="1100" dirty="0"/>
                        <a:t>T2</a:t>
                      </a:r>
                    </a:p>
                  </a:txBody>
                  <a:tcPr marL="68580" marR="68580" marT="34290" marB="34290" anchor="ctr">
                    <a:solidFill>
                      <a:schemeClr val="bg1">
                        <a:lumMod val="95000"/>
                      </a:schemeClr>
                    </a:solidFill>
                  </a:tcPr>
                </a:tc>
                <a:tc>
                  <a:txBody>
                    <a:bodyPr/>
                    <a:lstStyle/>
                    <a:p>
                      <a:r>
                        <a:rPr lang="de-DE" sz="1100" dirty="0" err="1"/>
                        <a:t>b,c,d</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1787480765"/>
                  </a:ext>
                </a:extLst>
              </a:tr>
              <a:tr h="279608">
                <a:tc>
                  <a:txBody>
                    <a:bodyPr/>
                    <a:lstStyle/>
                    <a:p>
                      <a:r>
                        <a:rPr lang="de-DE" sz="1100" dirty="0"/>
                        <a:t>T3</a:t>
                      </a:r>
                    </a:p>
                  </a:txBody>
                  <a:tcPr marL="68580" marR="68580" marT="34290" marB="34290" anchor="ctr">
                    <a:solidFill>
                      <a:schemeClr val="bg1"/>
                    </a:solidFill>
                  </a:tcPr>
                </a:tc>
                <a:tc>
                  <a:txBody>
                    <a:bodyPr/>
                    <a:lstStyle/>
                    <a:p>
                      <a:r>
                        <a:rPr lang="de-DE" sz="1100" dirty="0"/>
                        <a:t>d</a:t>
                      </a:r>
                    </a:p>
                  </a:txBody>
                  <a:tcPr marL="68580" marR="68580" marT="34290" marB="34290" anchor="ctr">
                    <a:solidFill>
                      <a:schemeClr val="bg1"/>
                    </a:solidFill>
                  </a:tcPr>
                </a:tc>
                <a:extLst>
                  <a:ext uri="{0D108BD9-81ED-4DB2-BD59-A6C34878D82A}">
                    <a16:rowId xmlns:a16="http://schemas.microsoft.com/office/drawing/2014/main" val="2340056527"/>
                  </a:ext>
                </a:extLst>
              </a:tr>
              <a:tr h="279608">
                <a:tc>
                  <a:txBody>
                    <a:bodyPr/>
                    <a:lstStyle/>
                    <a:p>
                      <a:r>
                        <a:rPr lang="de-DE" sz="1100" dirty="0"/>
                        <a:t>T4</a:t>
                      </a:r>
                    </a:p>
                  </a:txBody>
                  <a:tcPr marL="68580" marR="68580" marT="34290" marB="34290" anchor="ctr">
                    <a:solidFill>
                      <a:schemeClr val="bg1">
                        <a:lumMod val="95000"/>
                      </a:schemeClr>
                    </a:solidFill>
                  </a:tcPr>
                </a:tc>
                <a:tc>
                  <a:txBody>
                    <a:bodyPr/>
                    <a:lstStyle/>
                    <a:p>
                      <a:r>
                        <a:rPr lang="de-DE" sz="1100" dirty="0" err="1"/>
                        <a:t>a,b</a:t>
                      </a:r>
                      <a:endParaRPr lang="de-DE" sz="1100" dirty="0"/>
                    </a:p>
                  </a:txBody>
                  <a:tcPr marL="68580" marR="68580" marT="34290" marB="34290" anchor="ctr">
                    <a:solidFill>
                      <a:schemeClr val="bg1">
                        <a:lumMod val="95000"/>
                      </a:schemeClr>
                    </a:solidFill>
                  </a:tcPr>
                </a:tc>
                <a:extLst>
                  <a:ext uri="{0D108BD9-81ED-4DB2-BD59-A6C34878D82A}">
                    <a16:rowId xmlns:a16="http://schemas.microsoft.com/office/drawing/2014/main" val="3086692492"/>
                  </a:ext>
                </a:extLst>
              </a:tr>
              <a:tr h="279608">
                <a:tc>
                  <a:txBody>
                    <a:bodyPr/>
                    <a:lstStyle/>
                    <a:p>
                      <a:r>
                        <a:rPr lang="de-DE" sz="1100" dirty="0"/>
                        <a:t>T5</a:t>
                      </a:r>
                    </a:p>
                  </a:txBody>
                  <a:tcPr marL="68580" marR="68580" marT="34290" marB="34290" anchor="ctr">
                    <a:solidFill>
                      <a:schemeClr val="bg1"/>
                    </a:solidFill>
                  </a:tcPr>
                </a:tc>
                <a:tc>
                  <a:txBody>
                    <a:bodyPr/>
                    <a:lstStyle/>
                    <a:p>
                      <a:r>
                        <a:rPr lang="de-DE" sz="1100" dirty="0" err="1"/>
                        <a:t>a,b,d</a:t>
                      </a:r>
                      <a:endParaRPr lang="de-DE" sz="1100" dirty="0"/>
                    </a:p>
                  </a:txBody>
                  <a:tcPr marL="68580" marR="68580" marT="34290" marB="34290" anchor="ctr">
                    <a:solidFill>
                      <a:schemeClr val="bg1"/>
                    </a:solidFill>
                  </a:tcPr>
                </a:tc>
                <a:extLst>
                  <a:ext uri="{0D108BD9-81ED-4DB2-BD59-A6C34878D82A}">
                    <a16:rowId xmlns:a16="http://schemas.microsoft.com/office/drawing/2014/main" val="2332594569"/>
                  </a:ext>
                </a:extLst>
              </a:tr>
              <a:tr h="279608">
                <a:tc>
                  <a:txBody>
                    <a:bodyPr/>
                    <a:lstStyle/>
                    <a:p>
                      <a:r>
                        <a:rPr lang="de-DE" sz="1100" dirty="0">
                          <a:solidFill>
                            <a:schemeClr val="accent6">
                              <a:lumMod val="75000"/>
                            </a:schemeClr>
                          </a:solidFill>
                        </a:rPr>
                        <a:t>T6</a:t>
                      </a:r>
                    </a:p>
                  </a:txBody>
                  <a:tcPr marL="68580" marR="68580" marT="34290" marB="34290" anchor="ctr">
                    <a:solidFill>
                      <a:schemeClr val="bg1">
                        <a:lumMod val="95000"/>
                      </a:schemeClr>
                    </a:solidFill>
                  </a:tcPr>
                </a:tc>
                <a:tc>
                  <a:txBody>
                    <a:bodyPr/>
                    <a:lstStyle/>
                    <a:p>
                      <a:r>
                        <a:rPr lang="de-DE" sz="1100" dirty="0" err="1">
                          <a:solidFill>
                            <a:schemeClr val="accent6">
                              <a:lumMod val="75000"/>
                            </a:schemeClr>
                          </a:solidFill>
                        </a:rPr>
                        <a:t>a,b,c,d</a:t>
                      </a:r>
                      <a:endParaRPr lang="de-DE" sz="1100" dirty="0">
                        <a:solidFill>
                          <a:schemeClr val="accent6">
                            <a:lumMod val="75000"/>
                          </a:schemeClr>
                        </a:solidFill>
                      </a:endParaRPr>
                    </a:p>
                  </a:txBody>
                  <a:tcPr marL="68580" marR="68580" marT="34290" marB="34290" anchor="ctr">
                    <a:solidFill>
                      <a:schemeClr val="bg1">
                        <a:lumMod val="95000"/>
                      </a:schemeClr>
                    </a:solidFill>
                  </a:tcPr>
                </a:tc>
                <a:extLst>
                  <a:ext uri="{0D108BD9-81ED-4DB2-BD59-A6C34878D82A}">
                    <a16:rowId xmlns:a16="http://schemas.microsoft.com/office/drawing/2014/main" val="1135864251"/>
                  </a:ext>
                </a:extLst>
              </a:tr>
            </a:tbl>
          </a:graphicData>
        </a:graphic>
      </p:graphicFrame>
      <p:graphicFrame>
        <p:nvGraphicFramePr>
          <p:cNvPr id="96" name="Table 95">
            <a:extLst>
              <a:ext uri="{FF2B5EF4-FFF2-40B4-BE49-F238E27FC236}">
                <a16:creationId xmlns:a16="http://schemas.microsoft.com/office/drawing/2014/main" id="{6B3BA748-9115-D3D1-2759-C529CA1F7A66}"/>
              </a:ext>
            </a:extLst>
          </p:cNvPr>
          <p:cNvGraphicFramePr>
            <a:graphicFrameLocks noGrp="1"/>
          </p:cNvGraphicFramePr>
          <p:nvPr/>
        </p:nvGraphicFramePr>
        <p:xfrm>
          <a:off x="5777811" y="2844758"/>
          <a:ext cx="2259335" cy="1398040"/>
        </p:xfrm>
        <a:graphic>
          <a:graphicData uri="http://schemas.openxmlformats.org/drawingml/2006/table">
            <a:tbl>
              <a:tblPr firstRow="1" bandRow="1">
                <a:tableStyleId>{46F890A9-2807-4EBB-B81D-B2AA78EC7F39}</a:tableStyleId>
              </a:tblPr>
              <a:tblGrid>
                <a:gridCol w="1080011">
                  <a:extLst>
                    <a:ext uri="{9D8B030D-6E8A-4147-A177-3AD203B41FA5}">
                      <a16:colId xmlns:a16="http://schemas.microsoft.com/office/drawing/2014/main" val="1634294785"/>
                    </a:ext>
                  </a:extLst>
                </a:gridCol>
                <a:gridCol w="1179324">
                  <a:extLst>
                    <a:ext uri="{9D8B030D-6E8A-4147-A177-3AD203B41FA5}">
                      <a16:colId xmlns:a16="http://schemas.microsoft.com/office/drawing/2014/main" val="3977537404"/>
                    </a:ext>
                  </a:extLst>
                </a:gridCol>
              </a:tblGrid>
              <a:tr h="279608">
                <a:tc>
                  <a:txBody>
                    <a:bodyPr/>
                    <a:lstStyle/>
                    <a:p>
                      <a:r>
                        <a:rPr lang="de-DE" sz="1100" dirty="0">
                          <a:solidFill>
                            <a:schemeClr val="bg2"/>
                          </a:solidFill>
                        </a:rPr>
                        <a:t>Items</a:t>
                      </a:r>
                    </a:p>
                  </a:txBody>
                  <a:tcPr marL="68580" marR="68580" marT="34290" marB="34290">
                    <a:solidFill>
                      <a:schemeClr val="tx1">
                        <a:lumMod val="20000"/>
                        <a:lumOff val="80000"/>
                      </a:schemeClr>
                    </a:solidFill>
                  </a:tcPr>
                </a:tc>
                <a:tc>
                  <a:txBody>
                    <a:bodyPr/>
                    <a:lstStyle/>
                    <a:p>
                      <a:r>
                        <a:rPr lang="de-DE" sz="1100" b="1" i="0" u="none" strike="noStrike" cap="none" dirty="0">
                          <a:solidFill>
                            <a:schemeClr val="bg2"/>
                          </a:solidFill>
                          <a:latin typeface="+mn-lt"/>
                          <a:ea typeface="+mn-ea"/>
                          <a:cs typeface="+mn-cs"/>
                          <a:sym typeface="Arial"/>
                        </a:rPr>
                        <a:t>Count ↑</a:t>
                      </a:r>
                    </a:p>
                  </a:txBody>
                  <a:tcPr marL="68580" marR="68580" marT="34290" marB="34290">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5</a:t>
                      </a:r>
                    </a:p>
                  </a:txBody>
                  <a:tcPr anchor="ctr">
                    <a:solidFill>
                      <a:schemeClr val="bg1"/>
                    </a:solidFill>
                  </a:tcPr>
                </a:tc>
                <a:extLst>
                  <a:ext uri="{0D108BD9-81ED-4DB2-BD59-A6C34878D82A}">
                    <a16:rowId xmlns:a16="http://schemas.microsoft.com/office/drawing/2014/main" val="3321637656"/>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a</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lumMod val="95000"/>
                      </a:schemeClr>
                    </a:solidFill>
                  </a:tcPr>
                </a:tc>
                <a:extLst>
                  <a:ext uri="{0D108BD9-81ED-4DB2-BD59-A6C34878D82A}">
                    <a16:rowId xmlns:a16="http://schemas.microsoft.com/office/drawing/2014/main" val="1787480765"/>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c</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a:solidFill>
                            <a:schemeClr val="dk1"/>
                          </a:solidFill>
                          <a:latin typeface="+mn-lt"/>
                          <a:ea typeface="+mn-ea"/>
                          <a:cs typeface="+mn-cs"/>
                          <a:sym typeface="Arial"/>
                        </a:rPr>
                        <a:t>4</a:t>
                      </a:r>
                    </a:p>
                  </a:txBody>
                  <a:tcPr anchor="ctr">
                    <a:solidFill>
                      <a:schemeClr val="bg1"/>
                    </a:solidFill>
                  </a:tcPr>
                </a:tc>
                <a:extLst>
                  <a:ext uri="{0D108BD9-81ED-4DB2-BD59-A6C34878D82A}">
                    <a16:rowId xmlns:a16="http://schemas.microsoft.com/office/drawing/2014/main" val="2340056527"/>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d</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3</a:t>
                      </a:r>
                    </a:p>
                  </a:txBody>
                  <a:tcPr anchor="ctr">
                    <a:solidFill>
                      <a:schemeClr val="bg1">
                        <a:lumMod val="95000"/>
                      </a:schemeClr>
                    </a:solidFill>
                  </a:tcPr>
                </a:tc>
                <a:extLst>
                  <a:ext uri="{0D108BD9-81ED-4DB2-BD59-A6C34878D82A}">
                    <a16:rowId xmlns:a16="http://schemas.microsoft.com/office/drawing/2014/main" val="3086692492"/>
                  </a:ext>
                </a:extLst>
              </a:tr>
            </a:tbl>
          </a:graphicData>
        </a:graphic>
      </p:graphicFrame>
      <p:cxnSp>
        <p:nvCxnSpPr>
          <p:cNvPr id="3" name="Connector: Elbow 2">
            <a:extLst>
              <a:ext uri="{FF2B5EF4-FFF2-40B4-BE49-F238E27FC236}">
                <a16:creationId xmlns:a16="http://schemas.microsoft.com/office/drawing/2014/main" id="{C808C20D-C970-E840-1A29-E1EC0EEB65E1}"/>
              </a:ext>
            </a:extLst>
          </p:cNvPr>
          <p:cNvCxnSpPr>
            <a:cxnSpLocks/>
          </p:cNvCxnSpPr>
          <p:nvPr/>
        </p:nvCxnSpPr>
        <p:spPr>
          <a:xfrm rot="10800000" flipV="1">
            <a:off x="4785357" y="2525511"/>
            <a:ext cx="1011820" cy="147793"/>
          </a:xfrm>
          <a:prstGeom prst="bentConnector3">
            <a:avLst>
              <a:gd name="adj1" fmla="val 51177"/>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0ECFE1E7-B4AC-F7BC-6C7E-9EA5B195EE61}"/>
              </a:ext>
            </a:extLst>
          </p:cNvPr>
          <p:cNvCxnSpPr>
            <a:cxnSpLocks/>
          </p:cNvCxnSpPr>
          <p:nvPr/>
        </p:nvCxnSpPr>
        <p:spPr>
          <a:xfrm rot="10800000">
            <a:off x="4794069" y="2673305"/>
            <a:ext cx="975030" cy="305294"/>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168A33-54D0-BE63-3AFF-19EF079AD755}"/>
              </a:ext>
            </a:extLst>
          </p:cNvPr>
          <p:cNvSpPr txBox="1"/>
          <p:nvPr/>
        </p:nvSpPr>
        <p:spPr>
          <a:xfrm>
            <a:off x="3227263" y="2488639"/>
            <a:ext cx="1749161" cy="369332"/>
          </a:xfrm>
          <a:prstGeom prst="rect">
            <a:avLst/>
          </a:prstGeom>
          <a:noFill/>
        </p:spPr>
        <p:txBody>
          <a:bodyPr wrap="square" rtlCol="0">
            <a:spAutoFit/>
          </a:bodyPr>
          <a:lstStyle/>
          <a:p>
            <a:r>
              <a:rPr lang="de-DE" sz="1800" dirty="0">
                <a:solidFill>
                  <a:schemeClr val="accent6">
                    <a:lumMod val="20000"/>
                    <a:lumOff val="80000"/>
                  </a:schemeClr>
                </a:solidFill>
              </a:rPr>
              <a:t>[ b, a, c, d ]</a:t>
            </a:r>
          </a:p>
        </p:txBody>
      </p:sp>
      <p:sp>
        <p:nvSpPr>
          <p:cNvPr id="16" name="Titel 4">
            <a:extLst>
              <a:ext uri="{FF2B5EF4-FFF2-40B4-BE49-F238E27FC236}">
                <a16:creationId xmlns:a16="http://schemas.microsoft.com/office/drawing/2014/main" id="{2356C1B0-F6BE-7F9D-AD1B-389860FBED70}"/>
              </a:ext>
            </a:extLst>
          </p:cNvPr>
          <p:cNvSpPr txBox="1">
            <a:spLocks/>
          </p:cNvSpPr>
          <p:nvPr/>
        </p:nvSpPr>
        <p:spPr>
          <a:xfrm>
            <a:off x="771225" y="564075"/>
            <a:ext cx="4727700" cy="577800"/>
          </a:xfrm>
          <a:prstGeom prst="rect">
            <a:avLst/>
          </a:prstGeom>
          <a:noFill/>
          <a:ln>
            <a:noFill/>
          </a:ln>
        </p:spPr>
        <p:txBody>
          <a:bodyPr spcFirstLastPara="1" vert="horz"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buClr>
                <a:schemeClr val="lt1"/>
              </a:buClr>
              <a:buSzPts val="2800"/>
            </a:pPr>
            <a:r>
              <a:rPr lang="de-DE">
                <a:solidFill>
                  <a:schemeClr val="accent1"/>
                </a:solidFill>
              </a:rPr>
              <a:t>FP-Growth</a:t>
            </a:r>
            <a:endParaRPr lang="de-DE" dirty="0">
              <a:solidFill>
                <a:schemeClr val="accent1"/>
              </a:solidFill>
            </a:endParaRPr>
          </a:p>
        </p:txBody>
      </p:sp>
    </p:spTree>
    <p:extLst>
      <p:ext uri="{BB962C8B-B14F-4D97-AF65-F5344CB8AC3E}">
        <p14:creationId xmlns:p14="http://schemas.microsoft.com/office/powerpoint/2010/main" val="821328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aphicFrame>
        <p:nvGraphicFramePr>
          <p:cNvPr id="2" name="Table 1">
            <a:extLst>
              <a:ext uri="{FF2B5EF4-FFF2-40B4-BE49-F238E27FC236}">
                <a16:creationId xmlns:a16="http://schemas.microsoft.com/office/drawing/2014/main" id="{656312C0-4153-D6DF-2FEB-8E1E7A5DBD6D}"/>
              </a:ext>
            </a:extLst>
          </p:cNvPr>
          <p:cNvGraphicFramePr>
            <a:graphicFrameLocks noGrp="1"/>
          </p:cNvGraphicFramePr>
          <p:nvPr/>
        </p:nvGraphicFramePr>
        <p:xfrm>
          <a:off x="1956407" y="3153085"/>
          <a:ext cx="7042542" cy="1118432"/>
        </p:xfrm>
        <a:graphic>
          <a:graphicData uri="http://schemas.openxmlformats.org/drawingml/2006/table">
            <a:tbl>
              <a:tblPr firstRow="1" bandRow="1">
                <a:tableStyleId>{46F890A9-2807-4EBB-B81D-B2AA78EC7F39}</a:tableStyleId>
              </a:tblPr>
              <a:tblGrid>
                <a:gridCol w="953589">
                  <a:extLst>
                    <a:ext uri="{9D8B030D-6E8A-4147-A177-3AD203B41FA5}">
                      <a16:colId xmlns:a16="http://schemas.microsoft.com/office/drawing/2014/main" val="1634294785"/>
                    </a:ext>
                  </a:extLst>
                </a:gridCol>
                <a:gridCol w="2072894">
                  <a:extLst>
                    <a:ext uri="{9D8B030D-6E8A-4147-A177-3AD203B41FA5}">
                      <a16:colId xmlns:a16="http://schemas.microsoft.com/office/drawing/2014/main" val="3977537404"/>
                    </a:ext>
                  </a:extLst>
                </a:gridCol>
                <a:gridCol w="1734928">
                  <a:extLst>
                    <a:ext uri="{9D8B030D-6E8A-4147-A177-3AD203B41FA5}">
                      <a16:colId xmlns:a16="http://schemas.microsoft.com/office/drawing/2014/main" val="3448657633"/>
                    </a:ext>
                  </a:extLst>
                </a:gridCol>
                <a:gridCol w="2281131">
                  <a:extLst>
                    <a:ext uri="{9D8B030D-6E8A-4147-A177-3AD203B41FA5}">
                      <a16:colId xmlns:a16="http://schemas.microsoft.com/office/drawing/2014/main" val="1131979554"/>
                    </a:ext>
                  </a:extLst>
                </a:gridCol>
              </a:tblGrid>
              <a:tr h="279608">
                <a:tc>
                  <a:txBody>
                    <a:bodyPr/>
                    <a:lstStyle/>
                    <a:p>
                      <a:pPr marR="0" algn="l" rtl="0">
                        <a:lnSpc>
                          <a:spcPct val="100000"/>
                        </a:lnSpc>
                        <a:spcBef>
                          <a:spcPts val="0"/>
                        </a:spcBef>
                        <a:spcAft>
                          <a:spcPts val="0"/>
                        </a:spcAft>
                        <a:buClr>
                          <a:srgbClr val="000000"/>
                        </a:buClr>
                        <a:buFont typeface="Arial"/>
                      </a:pPr>
                      <a:r>
                        <a:rPr lang="de-DE" sz="1100" b="1" i="0" u="none" strike="noStrike" cap="none" dirty="0">
                          <a:solidFill>
                            <a:schemeClr val="bg2"/>
                          </a:solidFill>
                          <a:latin typeface="+mn-lt"/>
                          <a:ea typeface="+mn-ea"/>
                          <a:cs typeface="+mn-cs"/>
                          <a:sym typeface="Arial"/>
                        </a:rPr>
                        <a:t>Item</a:t>
                      </a:r>
                    </a:p>
                  </a:txBody>
                  <a:tcPr anchor="ctr">
                    <a:solidFill>
                      <a:schemeClr val="tx1">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de-DE" sz="1100" b="1" i="0" u="none" strike="noStrike" cap="none" dirty="0" err="1">
                          <a:solidFill>
                            <a:schemeClr val="bg2"/>
                          </a:solidFill>
                          <a:latin typeface="+mn-lt"/>
                          <a:ea typeface="+mn-ea"/>
                          <a:cs typeface="+mn-cs"/>
                          <a:sym typeface="Arial"/>
                        </a:rPr>
                        <a:t>Conditional</a:t>
                      </a:r>
                      <a:r>
                        <a:rPr lang="de-DE" sz="1100" b="1" i="0" u="none" strike="noStrike" cap="none" dirty="0">
                          <a:solidFill>
                            <a:schemeClr val="bg2"/>
                          </a:solidFill>
                          <a:latin typeface="+mn-lt"/>
                          <a:ea typeface="+mn-ea"/>
                          <a:cs typeface="+mn-cs"/>
                          <a:sym typeface="Arial"/>
                        </a:rPr>
                        <a:t> Pattern Base</a:t>
                      </a:r>
                    </a:p>
                  </a:txBody>
                  <a:tcPr anchor="ctr">
                    <a:solidFill>
                      <a:schemeClr val="tx1">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de-DE" sz="1100" b="1" i="0" u="none" strike="noStrike" cap="none" dirty="0" err="1">
                          <a:solidFill>
                            <a:schemeClr val="bg2"/>
                          </a:solidFill>
                          <a:latin typeface="+mn-lt"/>
                          <a:ea typeface="+mn-ea"/>
                          <a:cs typeface="+mn-cs"/>
                          <a:sym typeface="Arial"/>
                        </a:rPr>
                        <a:t>Conditional</a:t>
                      </a:r>
                      <a:r>
                        <a:rPr lang="de-DE" sz="1100" b="1" i="0" u="none" strike="noStrike" cap="none" dirty="0">
                          <a:solidFill>
                            <a:schemeClr val="bg2"/>
                          </a:solidFill>
                          <a:latin typeface="+mn-lt"/>
                          <a:ea typeface="+mn-ea"/>
                          <a:cs typeface="+mn-cs"/>
                          <a:sym typeface="Arial"/>
                        </a:rPr>
                        <a:t> FP-</a:t>
                      </a:r>
                      <a:r>
                        <a:rPr lang="de-DE" sz="1100" b="1" i="0" u="none" strike="noStrike" cap="none" dirty="0" err="1">
                          <a:solidFill>
                            <a:schemeClr val="bg2"/>
                          </a:solidFill>
                          <a:latin typeface="+mn-lt"/>
                          <a:ea typeface="+mn-ea"/>
                          <a:cs typeface="+mn-cs"/>
                          <a:sym typeface="Arial"/>
                        </a:rPr>
                        <a:t>tree</a:t>
                      </a:r>
                      <a:endParaRPr lang="de-DE" sz="1100" b="1" i="0" u="none" strike="noStrike" cap="none" dirty="0">
                        <a:solidFill>
                          <a:schemeClr val="bg2"/>
                        </a:solidFill>
                        <a:latin typeface="+mn-lt"/>
                        <a:ea typeface="+mn-ea"/>
                        <a:cs typeface="+mn-cs"/>
                        <a:sym typeface="Arial"/>
                      </a:endParaRPr>
                    </a:p>
                  </a:txBody>
                  <a:tcPr anchor="ctr">
                    <a:solidFill>
                      <a:schemeClr val="tx1">
                        <a:lumMod val="20000"/>
                        <a:lumOff val="80000"/>
                      </a:schemeClr>
                    </a:solidFill>
                  </a:tcPr>
                </a:tc>
                <a:tc>
                  <a:txBody>
                    <a:bodyPr/>
                    <a:lstStyle/>
                    <a:p>
                      <a:pPr marR="0" algn="l" rtl="0">
                        <a:lnSpc>
                          <a:spcPct val="100000"/>
                        </a:lnSpc>
                        <a:spcBef>
                          <a:spcPts val="0"/>
                        </a:spcBef>
                        <a:spcAft>
                          <a:spcPts val="0"/>
                        </a:spcAft>
                        <a:buClr>
                          <a:srgbClr val="000000"/>
                        </a:buClr>
                        <a:buFont typeface="Arial"/>
                      </a:pPr>
                      <a:r>
                        <a:rPr lang="de-DE" sz="1100" b="1" i="0" u="none" strike="noStrike" cap="none">
                          <a:solidFill>
                            <a:schemeClr val="bg2"/>
                          </a:solidFill>
                          <a:latin typeface="+mn-lt"/>
                          <a:ea typeface="+mn-ea"/>
                          <a:cs typeface="+mn-cs"/>
                          <a:sym typeface="Arial"/>
                        </a:rPr>
                        <a:t>Frequent Patterns Generated</a:t>
                      </a:r>
                    </a:p>
                  </a:txBody>
                  <a:tcPr anchor="ctr">
                    <a:solidFill>
                      <a:schemeClr val="tx1">
                        <a:lumMod val="20000"/>
                        <a:lumOff val="80000"/>
                      </a:schemeClr>
                    </a:solidFill>
                  </a:tcPr>
                </a:tc>
                <a:extLst>
                  <a:ext uri="{0D108BD9-81ED-4DB2-BD59-A6C34878D82A}">
                    <a16:rowId xmlns:a16="http://schemas.microsoft.com/office/drawing/2014/main" val="3947404544"/>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d</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nn-NO" sz="1100" b="0" i="0" u="none" strike="noStrike" cap="none" dirty="0">
                          <a:solidFill>
                            <a:schemeClr val="dk1"/>
                          </a:solidFill>
                          <a:latin typeface="+mn-lt"/>
                          <a:ea typeface="+mn-ea"/>
                          <a:cs typeface="+mn-cs"/>
                          <a:sym typeface="Arial"/>
                        </a:rPr>
                        <a:t>{b,a,c:1},{b,c:1}</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{b:2, c:2}</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nn-NO" sz="1100" b="0" i="0" u="none" strike="noStrike" cap="none" dirty="0">
                          <a:solidFill>
                            <a:schemeClr val="dk1"/>
                          </a:solidFill>
                          <a:latin typeface="+mn-lt"/>
                          <a:ea typeface="+mn-ea"/>
                          <a:cs typeface="+mn-cs"/>
                          <a:sym typeface="Arial"/>
                        </a:rPr>
                        <a:t>{b,d:2},{c,d:2},{b,c,d:2}</a:t>
                      </a:r>
                    </a:p>
                  </a:txBody>
                  <a:tcPr anchor="ctr">
                    <a:solidFill>
                      <a:schemeClr val="bg1"/>
                    </a:solidFill>
                  </a:tcPr>
                </a:tc>
                <a:extLst>
                  <a:ext uri="{0D108BD9-81ED-4DB2-BD59-A6C34878D82A}">
                    <a16:rowId xmlns:a16="http://schemas.microsoft.com/office/drawing/2014/main" val="3321637656"/>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c</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{b,a:3},{b:1}</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{b:4, a:3}</a:t>
                      </a:r>
                    </a:p>
                  </a:txBody>
                  <a:tcPr anchor="ctr">
                    <a:solidFill>
                      <a:schemeClr val="bg1">
                        <a:lumMod val="95000"/>
                      </a:schemeClr>
                    </a:solidFill>
                  </a:tcPr>
                </a:tc>
                <a:tc>
                  <a:txBody>
                    <a:bodyPr/>
                    <a:lstStyle/>
                    <a:p>
                      <a:pPr marR="0" algn="l" rtl="0">
                        <a:lnSpc>
                          <a:spcPct val="100000"/>
                        </a:lnSpc>
                        <a:spcBef>
                          <a:spcPts val="0"/>
                        </a:spcBef>
                        <a:spcAft>
                          <a:spcPts val="0"/>
                        </a:spcAft>
                        <a:buClr>
                          <a:srgbClr val="000000"/>
                        </a:buClr>
                        <a:buFont typeface="Arial"/>
                      </a:pPr>
                      <a:r>
                        <a:rPr lang="nn-NO" sz="1100" b="0" i="0" u="none" strike="noStrike" cap="none" dirty="0">
                          <a:solidFill>
                            <a:schemeClr val="dk1"/>
                          </a:solidFill>
                          <a:latin typeface="+mn-lt"/>
                          <a:ea typeface="+mn-ea"/>
                          <a:cs typeface="+mn-cs"/>
                          <a:sym typeface="Arial"/>
                        </a:rPr>
                        <a:t>{b,c:4}, {a:c:3}, {b,a,c:3}</a:t>
                      </a:r>
                    </a:p>
                  </a:txBody>
                  <a:tcPr anchor="ctr">
                    <a:solidFill>
                      <a:schemeClr val="bg1">
                        <a:lumMod val="95000"/>
                      </a:schemeClr>
                    </a:solidFill>
                  </a:tcPr>
                </a:tc>
                <a:extLst>
                  <a:ext uri="{0D108BD9-81ED-4DB2-BD59-A6C34878D82A}">
                    <a16:rowId xmlns:a16="http://schemas.microsoft.com/office/drawing/2014/main" val="1787480765"/>
                  </a:ext>
                </a:extLst>
              </a:tr>
              <a:tr h="279608">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a</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{b:4}</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{b:4}</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de-DE" sz="1100" b="0" i="0" u="none" strike="noStrike" cap="none" dirty="0">
                          <a:solidFill>
                            <a:schemeClr val="dk1"/>
                          </a:solidFill>
                          <a:latin typeface="+mn-lt"/>
                          <a:ea typeface="+mn-ea"/>
                          <a:cs typeface="+mn-cs"/>
                          <a:sym typeface="Arial"/>
                        </a:rPr>
                        <a:t>{b,a:4}</a:t>
                      </a:r>
                    </a:p>
                  </a:txBody>
                  <a:tcPr anchor="ctr">
                    <a:solidFill>
                      <a:schemeClr val="bg1"/>
                    </a:solidFill>
                  </a:tcPr>
                </a:tc>
                <a:extLst>
                  <a:ext uri="{0D108BD9-81ED-4DB2-BD59-A6C34878D82A}">
                    <a16:rowId xmlns:a16="http://schemas.microsoft.com/office/drawing/2014/main" val="2340056527"/>
                  </a:ext>
                </a:extLst>
              </a:tr>
            </a:tbl>
          </a:graphicData>
        </a:graphic>
      </p:graphicFrame>
      <p:grpSp>
        <p:nvGrpSpPr>
          <p:cNvPr id="44" name="Group 43">
            <a:extLst>
              <a:ext uri="{FF2B5EF4-FFF2-40B4-BE49-F238E27FC236}">
                <a16:creationId xmlns:a16="http://schemas.microsoft.com/office/drawing/2014/main" id="{488F25EF-B8AD-E55D-81D1-B672538B8C09}"/>
              </a:ext>
            </a:extLst>
          </p:cNvPr>
          <p:cNvGrpSpPr/>
          <p:nvPr/>
        </p:nvGrpSpPr>
        <p:grpSpPr>
          <a:xfrm>
            <a:off x="1361805" y="1298830"/>
            <a:ext cx="542110" cy="418011"/>
            <a:chOff x="2279467" y="1166091"/>
            <a:chExt cx="542110" cy="418011"/>
          </a:xfrm>
        </p:grpSpPr>
        <p:sp>
          <p:nvSpPr>
            <p:cNvPr id="45" name="Oval 44">
              <a:extLst>
                <a:ext uri="{FF2B5EF4-FFF2-40B4-BE49-F238E27FC236}">
                  <a16:creationId xmlns:a16="http://schemas.microsoft.com/office/drawing/2014/main" id="{C9CD80CF-56AB-360A-9DB4-E91A465C31A6}"/>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46" name="TextBox 45">
              <a:extLst>
                <a:ext uri="{FF2B5EF4-FFF2-40B4-BE49-F238E27FC236}">
                  <a16:creationId xmlns:a16="http://schemas.microsoft.com/office/drawing/2014/main" id="{983C26CB-155F-B07E-FFF7-D28A805547D6}"/>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NULL</a:t>
              </a:r>
            </a:p>
          </p:txBody>
        </p:sp>
      </p:grpSp>
      <p:grpSp>
        <p:nvGrpSpPr>
          <p:cNvPr id="47" name="Group 46">
            <a:extLst>
              <a:ext uri="{FF2B5EF4-FFF2-40B4-BE49-F238E27FC236}">
                <a16:creationId xmlns:a16="http://schemas.microsoft.com/office/drawing/2014/main" id="{21C9FF04-5652-457F-D5B0-7E2A0DAB8ACD}"/>
              </a:ext>
            </a:extLst>
          </p:cNvPr>
          <p:cNvGrpSpPr/>
          <p:nvPr/>
        </p:nvGrpSpPr>
        <p:grpSpPr>
          <a:xfrm>
            <a:off x="600890" y="1832387"/>
            <a:ext cx="542110" cy="418011"/>
            <a:chOff x="2279467" y="1166091"/>
            <a:chExt cx="542110" cy="418011"/>
          </a:xfrm>
        </p:grpSpPr>
        <p:sp>
          <p:nvSpPr>
            <p:cNvPr id="48" name="Oval 47">
              <a:extLst>
                <a:ext uri="{FF2B5EF4-FFF2-40B4-BE49-F238E27FC236}">
                  <a16:creationId xmlns:a16="http://schemas.microsoft.com/office/drawing/2014/main" id="{4B233A7A-BC59-65D0-1CDE-9E6408DD944C}"/>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49" name="TextBox 48">
              <a:extLst>
                <a:ext uri="{FF2B5EF4-FFF2-40B4-BE49-F238E27FC236}">
                  <a16:creationId xmlns:a16="http://schemas.microsoft.com/office/drawing/2014/main" id="{024BB626-8789-1962-7F96-6DF92464256F}"/>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b: 5</a:t>
              </a:r>
            </a:p>
          </p:txBody>
        </p:sp>
      </p:grpSp>
      <p:grpSp>
        <p:nvGrpSpPr>
          <p:cNvPr id="50" name="Group 49">
            <a:extLst>
              <a:ext uri="{FF2B5EF4-FFF2-40B4-BE49-F238E27FC236}">
                <a16:creationId xmlns:a16="http://schemas.microsoft.com/office/drawing/2014/main" id="{E3F7F01F-33EB-6518-F5EF-742C7333056D}"/>
              </a:ext>
            </a:extLst>
          </p:cNvPr>
          <p:cNvGrpSpPr/>
          <p:nvPr/>
        </p:nvGrpSpPr>
        <p:grpSpPr>
          <a:xfrm>
            <a:off x="228606" y="2459402"/>
            <a:ext cx="542110" cy="418011"/>
            <a:chOff x="2279467" y="1166091"/>
            <a:chExt cx="542110" cy="418011"/>
          </a:xfrm>
        </p:grpSpPr>
        <p:sp>
          <p:nvSpPr>
            <p:cNvPr id="51" name="Oval 50">
              <a:extLst>
                <a:ext uri="{FF2B5EF4-FFF2-40B4-BE49-F238E27FC236}">
                  <a16:creationId xmlns:a16="http://schemas.microsoft.com/office/drawing/2014/main" id="{230B60AE-6F62-57F0-EEF3-3B0B6D5FFC9B}"/>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52" name="TextBox 51">
              <a:extLst>
                <a:ext uri="{FF2B5EF4-FFF2-40B4-BE49-F238E27FC236}">
                  <a16:creationId xmlns:a16="http://schemas.microsoft.com/office/drawing/2014/main" id="{59380DB9-AFD1-5234-977A-FEF19960809C}"/>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a: 4</a:t>
              </a:r>
            </a:p>
          </p:txBody>
        </p:sp>
      </p:grpSp>
      <p:grpSp>
        <p:nvGrpSpPr>
          <p:cNvPr id="53" name="Group 52">
            <a:extLst>
              <a:ext uri="{FF2B5EF4-FFF2-40B4-BE49-F238E27FC236}">
                <a16:creationId xmlns:a16="http://schemas.microsoft.com/office/drawing/2014/main" id="{B4AF1773-EDFB-9C76-B213-AB6E3D8D60F1}"/>
              </a:ext>
            </a:extLst>
          </p:cNvPr>
          <p:cNvGrpSpPr/>
          <p:nvPr/>
        </p:nvGrpSpPr>
        <p:grpSpPr>
          <a:xfrm>
            <a:off x="212280" y="3132229"/>
            <a:ext cx="542110" cy="418011"/>
            <a:chOff x="2279467" y="1166091"/>
            <a:chExt cx="542110" cy="418011"/>
          </a:xfrm>
        </p:grpSpPr>
        <p:sp>
          <p:nvSpPr>
            <p:cNvPr id="54" name="Oval 53">
              <a:extLst>
                <a:ext uri="{FF2B5EF4-FFF2-40B4-BE49-F238E27FC236}">
                  <a16:creationId xmlns:a16="http://schemas.microsoft.com/office/drawing/2014/main" id="{8E721009-0161-C837-E066-942C95892146}"/>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55" name="TextBox 54">
              <a:extLst>
                <a:ext uri="{FF2B5EF4-FFF2-40B4-BE49-F238E27FC236}">
                  <a16:creationId xmlns:a16="http://schemas.microsoft.com/office/drawing/2014/main" id="{78EDA3C4-A2EA-1B11-8F14-F5D6002135AA}"/>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c: 3</a:t>
              </a:r>
            </a:p>
          </p:txBody>
        </p:sp>
      </p:grpSp>
      <p:grpSp>
        <p:nvGrpSpPr>
          <p:cNvPr id="56" name="Group 55">
            <a:extLst>
              <a:ext uri="{FF2B5EF4-FFF2-40B4-BE49-F238E27FC236}">
                <a16:creationId xmlns:a16="http://schemas.microsoft.com/office/drawing/2014/main" id="{6814938B-76CD-5B3A-BD9F-2F04B8A09A80}"/>
              </a:ext>
            </a:extLst>
          </p:cNvPr>
          <p:cNvGrpSpPr/>
          <p:nvPr/>
        </p:nvGrpSpPr>
        <p:grpSpPr>
          <a:xfrm>
            <a:off x="212280" y="3800141"/>
            <a:ext cx="542110" cy="418011"/>
            <a:chOff x="2279467" y="1166091"/>
            <a:chExt cx="542110" cy="418011"/>
          </a:xfrm>
        </p:grpSpPr>
        <p:sp>
          <p:nvSpPr>
            <p:cNvPr id="57" name="Oval 56">
              <a:extLst>
                <a:ext uri="{FF2B5EF4-FFF2-40B4-BE49-F238E27FC236}">
                  <a16:creationId xmlns:a16="http://schemas.microsoft.com/office/drawing/2014/main" id="{142B6D79-8D41-6083-1D5C-F0CDC2E61DEA}"/>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58" name="TextBox 57">
              <a:extLst>
                <a:ext uri="{FF2B5EF4-FFF2-40B4-BE49-F238E27FC236}">
                  <a16:creationId xmlns:a16="http://schemas.microsoft.com/office/drawing/2014/main" id="{B23661FF-F328-E065-9041-0D0B1A399932}"/>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d: 1</a:t>
              </a:r>
            </a:p>
          </p:txBody>
        </p:sp>
      </p:grpSp>
      <p:grpSp>
        <p:nvGrpSpPr>
          <p:cNvPr id="59" name="Group 58">
            <a:extLst>
              <a:ext uri="{FF2B5EF4-FFF2-40B4-BE49-F238E27FC236}">
                <a16:creationId xmlns:a16="http://schemas.microsoft.com/office/drawing/2014/main" id="{58E20521-3EF0-60B7-9F31-D456E6F0D10D}"/>
              </a:ext>
            </a:extLst>
          </p:cNvPr>
          <p:cNvGrpSpPr/>
          <p:nvPr/>
        </p:nvGrpSpPr>
        <p:grpSpPr>
          <a:xfrm>
            <a:off x="1856000" y="1838918"/>
            <a:ext cx="542110" cy="418011"/>
            <a:chOff x="2279467" y="1166091"/>
            <a:chExt cx="542110" cy="418011"/>
          </a:xfrm>
        </p:grpSpPr>
        <p:sp>
          <p:nvSpPr>
            <p:cNvPr id="60" name="Oval 59">
              <a:extLst>
                <a:ext uri="{FF2B5EF4-FFF2-40B4-BE49-F238E27FC236}">
                  <a16:creationId xmlns:a16="http://schemas.microsoft.com/office/drawing/2014/main" id="{55D06E4B-9D18-D08F-AEB6-A75E42C947F1}"/>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61" name="TextBox 60">
              <a:extLst>
                <a:ext uri="{FF2B5EF4-FFF2-40B4-BE49-F238E27FC236}">
                  <a16:creationId xmlns:a16="http://schemas.microsoft.com/office/drawing/2014/main" id="{327C9376-153A-2DDA-F6A7-A97373704B95}"/>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d: 1</a:t>
              </a:r>
            </a:p>
          </p:txBody>
        </p:sp>
      </p:grpSp>
      <p:grpSp>
        <p:nvGrpSpPr>
          <p:cNvPr id="62" name="Group 61">
            <a:extLst>
              <a:ext uri="{FF2B5EF4-FFF2-40B4-BE49-F238E27FC236}">
                <a16:creationId xmlns:a16="http://schemas.microsoft.com/office/drawing/2014/main" id="{036AE7EB-3FD7-115B-C721-85201D962503}"/>
              </a:ext>
            </a:extLst>
          </p:cNvPr>
          <p:cNvGrpSpPr/>
          <p:nvPr/>
        </p:nvGrpSpPr>
        <p:grpSpPr>
          <a:xfrm>
            <a:off x="1087489" y="2464300"/>
            <a:ext cx="542110" cy="418011"/>
            <a:chOff x="2279467" y="1166091"/>
            <a:chExt cx="542110" cy="418011"/>
          </a:xfrm>
        </p:grpSpPr>
        <p:sp>
          <p:nvSpPr>
            <p:cNvPr id="63" name="Oval 62">
              <a:extLst>
                <a:ext uri="{FF2B5EF4-FFF2-40B4-BE49-F238E27FC236}">
                  <a16:creationId xmlns:a16="http://schemas.microsoft.com/office/drawing/2014/main" id="{2A3F1063-5D9D-E23A-0891-F57805A5B309}"/>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64" name="TextBox 63">
              <a:extLst>
                <a:ext uri="{FF2B5EF4-FFF2-40B4-BE49-F238E27FC236}">
                  <a16:creationId xmlns:a16="http://schemas.microsoft.com/office/drawing/2014/main" id="{00C7F305-10A9-9840-DB21-1D01FD21B7FC}"/>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c: 1</a:t>
              </a:r>
            </a:p>
          </p:txBody>
        </p:sp>
      </p:grpSp>
      <p:grpSp>
        <p:nvGrpSpPr>
          <p:cNvPr id="65" name="Group 64">
            <a:extLst>
              <a:ext uri="{FF2B5EF4-FFF2-40B4-BE49-F238E27FC236}">
                <a16:creationId xmlns:a16="http://schemas.microsoft.com/office/drawing/2014/main" id="{1FDE50B8-335D-09F8-714B-EF29CA418119}"/>
              </a:ext>
            </a:extLst>
          </p:cNvPr>
          <p:cNvGrpSpPr/>
          <p:nvPr/>
        </p:nvGrpSpPr>
        <p:grpSpPr>
          <a:xfrm>
            <a:off x="1101630" y="3074885"/>
            <a:ext cx="542110" cy="418011"/>
            <a:chOff x="2279467" y="1166091"/>
            <a:chExt cx="542110" cy="418011"/>
          </a:xfrm>
        </p:grpSpPr>
        <p:sp>
          <p:nvSpPr>
            <p:cNvPr id="66" name="Oval 65">
              <a:extLst>
                <a:ext uri="{FF2B5EF4-FFF2-40B4-BE49-F238E27FC236}">
                  <a16:creationId xmlns:a16="http://schemas.microsoft.com/office/drawing/2014/main" id="{0E182897-C648-B5F7-86BB-3388F39ECDFF}"/>
                </a:ext>
              </a:extLst>
            </p:cNvPr>
            <p:cNvSpPr/>
            <p:nvPr/>
          </p:nvSpPr>
          <p:spPr>
            <a:xfrm>
              <a:off x="2318658" y="1166091"/>
              <a:ext cx="418011" cy="418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dirty="0">
                <a:solidFill>
                  <a:schemeClr val="bg2"/>
                </a:solidFill>
              </a:endParaRPr>
            </a:p>
          </p:txBody>
        </p:sp>
        <p:sp>
          <p:nvSpPr>
            <p:cNvPr id="67" name="TextBox 66">
              <a:extLst>
                <a:ext uri="{FF2B5EF4-FFF2-40B4-BE49-F238E27FC236}">
                  <a16:creationId xmlns:a16="http://schemas.microsoft.com/office/drawing/2014/main" id="{136C2EC8-313D-D79F-820C-EF13CB4EF121}"/>
                </a:ext>
              </a:extLst>
            </p:cNvPr>
            <p:cNvSpPr txBox="1"/>
            <p:nvPr/>
          </p:nvSpPr>
          <p:spPr>
            <a:xfrm>
              <a:off x="2279467" y="1244291"/>
              <a:ext cx="542110" cy="246221"/>
            </a:xfrm>
            <a:prstGeom prst="rect">
              <a:avLst/>
            </a:prstGeom>
            <a:noFill/>
          </p:spPr>
          <p:txBody>
            <a:bodyPr wrap="square" rtlCol="0">
              <a:spAutoFit/>
            </a:bodyPr>
            <a:lstStyle/>
            <a:p>
              <a:r>
                <a:rPr lang="de-DE" sz="1000" b="1" dirty="0">
                  <a:solidFill>
                    <a:schemeClr val="bg2"/>
                  </a:solidFill>
                </a:rPr>
                <a:t>d: 1</a:t>
              </a:r>
            </a:p>
          </p:txBody>
        </p:sp>
      </p:grpSp>
      <p:cxnSp>
        <p:nvCxnSpPr>
          <p:cNvPr id="68" name="Straight Arrow Connector 67">
            <a:extLst>
              <a:ext uri="{FF2B5EF4-FFF2-40B4-BE49-F238E27FC236}">
                <a16:creationId xmlns:a16="http://schemas.microsoft.com/office/drawing/2014/main" id="{B815428A-2ACB-CD3D-5222-9511003C3984}"/>
              </a:ext>
            </a:extLst>
          </p:cNvPr>
          <p:cNvCxnSpPr>
            <a:cxnSpLocks/>
            <a:stCxn id="45" idx="3"/>
            <a:endCxn id="48" idx="7"/>
          </p:cNvCxnSpPr>
          <p:nvPr/>
        </p:nvCxnSpPr>
        <p:spPr>
          <a:xfrm flipH="1">
            <a:off x="996876" y="1655625"/>
            <a:ext cx="465336" cy="23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D206392-C073-5215-CCD2-6EAB261C121E}"/>
              </a:ext>
            </a:extLst>
          </p:cNvPr>
          <p:cNvCxnSpPr>
            <a:cxnSpLocks/>
            <a:stCxn id="45" idx="5"/>
            <a:endCxn id="60" idx="1"/>
          </p:cNvCxnSpPr>
          <p:nvPr/>
        </p:nvCxnSpPr>
        <p:spPr>
          <a:xfrm>
            <a:off x="1757791" y="1655625"/>
            <a:ext cx="198616" cy="24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D774666-5333-1576-E18E-80E3923244BF}"/>
              </a:ext>
            </a:extLst>
          </p:cNvPr>
          <p:cNvCxnSpPr>
            <a:cxnSpLocks/>
            <a:stCxn id="48" idx="5"/>
            <a:endCxn id="63" idx="1"/>
          </p:cNvCxnSpPr>
          <p:nvPr/>
        </p:nvCxnSpPr>
        <p:spPr>
          <a:xfrm>
            <a:off x="996876" y="2189182"/>
            <a:ext cx="191020" cy="33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4C3E3AE-356F-D204-982D-3C6486794229}"/>
              </a:ext>
            </a:extLst>
          </p:cNvPr>
          <p:cNvCxnSpPr>
            <a:cxnSpLocks/>
            <a:stCxn id="48" idx="3"/>
            <a:endCxn id="51" idx="0"/>
          </p:cNvCxnSpPr>
          <p:nvPr/>
        </p:nvCxnSpPr>
        <p:spPr>
          <a:xfrm flipH="1">
            <a:off x="476803" y="2189182"/>
            <a:ext cx="224494" cy="27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90DF9B0-DAE4-D2BB-5542-5BB5338ADA2F}"/>
              </a:ext>
            </a:extLst>
          </p:cNvPr>
          <p:cNvCxnSpPr>
            <a:cxnSpLocks/>
            <a:stCxn id="51" idx="4"/>
            <a:endCxn id="54" idx="0"/>
          </p:cNvCxnSpPr>
          <p:nvPr/>
        </p:nvCxnSpPr>
        <p:spPr>
          <a:xfrm flipH="1">
            <a:off x="460477" y="2877413"/>
            <a:ext cx="16326" cy="25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DC21940-7E54-D456-C55C-0CD79935A7DF}"/>
              </a:ext>
            </a:extLst>
          </p:cNvPr>
          <p:cNvCxnSpPr>
            <a:cxnSpLocks/>
            <a:stCxn id="54" idx="4"/>
            <a:endCxn id="57" idx="0"/>
          </p:cNvCxnSpPr>
          <p:nvPr/>
        </p:nvCxnSpPr>
        <p:spPr>
          <a:xfrm>
            <a:off x="460477" y="3550240"/>
            <a:ext cx="0" cy="249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E9AF5F3-2C7F-4A27-BF7C-EB1A25F9100F}"/>
              </a:ext>
            </a:extLst>
          </p:cNvPr>
          <p:cNvCxnSpPr>
            <a:cxnSpLocks/>
            <a:stCxn id="63" idx="4"/>
            <a:endCxn id="66" idx="0"/>
          </p:cNvCxnSpPr>
          <p:nvPr/>
        </p:nvCxnSpPr>
        <p:spPr>
          <a:xfrm>
            <a:off x="1335686" y="2882311"/>
            <a:ext cx="14141" cy="19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12C983C-E8CE-025A-4AD8-C958B08DC869}"/>
              </a:ext>
            </a:extLst>
          </p:cNvPr>
          <p:cNvSpPr txBox="1"/>
          <p:nvPr/>
        </p:nvSpPr>
        <p:spPr>
          <a:xfrm>
            <a:off x="3112463" y="1425035"/>
            <a:ext cx="5763740" cy="1384995"/>
          </a:xfrm>
          <a:prstGeom prst="rect">
            <a:avLst/>
          </a:prstGeom>
          <a:solidFill>
            <a:schemeClr val="tx1">
              <a:lumMod val="75000"/>
            </a:schemeClr>
          </a:solidFill>
        </p:spPr>
        <p:txBody>
          <a:bodyPr wrap="square">
            <a:spAutoFit/>
          </a:bodyPr>
          <a:lstStyle/>
          <a:p>
            <a:r>
              <a:rPr lang="en-US" b="1" dirty="0">
                <a:solidFill>
                  <a:schemeClr val="bg1"/>
                </a:solidFill>
              </a:rPr>
              <a:t>Confidence(A -&gt; B) = Support(A und B) / Support(A)</a:t>
            </a:r>
            <a:endParaRPr lang="de-DE" dirty="0">
              <a:solidFill>
                <a:schemeClr val="bg1"/>
              </a:solidFill>
            </a:endParaRPr>
          </a:p>
          <a:p>
            <a:r>
              <a:rPr lang="de-DE" dirty="0">
                <a:solidFill>
                  <a:schemeClr val="bg1"/>
                </a:solidFill>
              </a:rPr>
              <a:t>A: Antezedenz-</a:t>
            </a:r>
            <a:r>
              <a:rPr lang="de-DE" dirty="0" err="1">
                <a:solidFill>
                  <a:schemeClr val="bg1"/>
                </a:solidFill>
              </a:rPr>
              <a:t>Itemset</a:t>
            </a:r>
            <a:endParaRPr lang="de-DE" dirty="0">
              <a:solidFill>
                <a:schemeClr val="bg1"/>
              </a:solidFill>
            </a:endParaRPr>
          </a:p>
          <a:p>
            <a:r>
              <a:rPr lang="de-DE" dirty="0">
                <a:solidFill>
                  <a:schemeClr val="bg1"/>
                </a:solidFill>
              </a:rPr>
              <a:t>B: Konsequenz</a:t>
            </a:r>
          </a:p>
          <a:p>
            <a:r>
              <a:rPr lang="de-DE" dirty="0">
                <a:solidFill>
                  <a:schemeClr val="bg1"/>
                </a:solidFill>
              </a:rPr>
              <a:t>Support(A und B): Anzahl Transaktionen, in denen A und B gleichzeitig auftreten.</a:t>
            </a:r>
          </a:p>
          <a:p>
            <a:r>
              <a:rPr lang="de-DE" dirty="0">
                <a:solidFill>
                  <a:schemeClr val="bg1"/>
                </a:solidFill>
              </a:rPr>
              <a:t>Support(A): Anzahl der Transaktionen, in denen A vorkommt.</a:t>
            </a:r>
          </a:p>
        </p:txBody>
      </p:sp>
      <p:sp>
        <p:nvSpPr>
          <p:cNvPr id="83" name="TextBox 82">
            <a:extLst>
              <a:ext uri="{FF2B5EF4-FFF2-40B4-BE49-F238E27FC236}">
                <a16:creationId xmlns:a16="http://schemas.microsoft.com/office/drawing/2014/main" id="{DB5CA75E-3E41-005A-2853-DF6E27DE7573}"/>
              </a:ext>
            </a:extLst>
          </p:cNvPr>
          <p:cNvSpPr txBox="1"/>
          <p:nvPr/>
        </p:nvSpPr>
        <p:spPr>
          <a:xfrm>
            <a:off x="1931122" y="2886572"/>
            <a:ext cx="4643844" cy="307777"/>
          </a:xfrm>
          <a:prstGeom prst="rect">
            <a:avLst/>
          </a:prstGeom>
          <a:noFill/>
        </p:spPr>
        <p:txBody>
          <a:bodyPr wrap="square">
            <a:spAutoFit/>
          </a:bodyPr>
          <a:lstStyle/>
          <a:p>
            <a:r>
              <a:rPr lang="en-US" b="1" dirty="0">
                <a:solidFill>
                  <a:schemeClr val="accent4">
                    <a:lumMod val="60000"/>
                    <a:lumOff val="40000"/>
                  </a:schemeClr>
                </a:solidFill>
              </a:rPr>
              <a:t>Confidence &gt; 60%:</a:t>
            </a:r>
            <a:endParaRPr lang="de-DE" b="1" dirty="0">
              <a:solidFill>
                <a:schemeClr val="accent4">
                  <a:lumMod val="60000"/>
                  <a:lumOff val="40000"/>
                </a:schemeClr>
              </a:solidFill>
            </a:endParaRPr>
          </a:p>
        </p:txBody>
      </p:sp>
      <p:sp>
        <p:nvSpPr>
          <p:cNvPr id="84" name="TextBox 83">
            <a:extLst>
              <a:ext uri="{FF2B5EF4-FFF2-40B4-BE49-F238E27FC236}">
                <a16:creationId xmlns:a16="http://schemas.microsoft.com/office/drawing/2014/main" id="{DC9F9A09-6269-75E5-0E86-DC1A2759B42C}"/>
              </a:ext>
            </a:extLst>
          </p:cNvPr>
          <p:cNvSpPr txBox="1"/>
          <p:nvPr/>
        </p:nvSpPr>
        <p:spPr>
          <a:xfrm>
            <a:off x="3112463" y="4424048"/>
            <a:ext cx="4643844" cy="307777"/>
          </a:xfrm>
          <a:prstGeom prst="rect">
            <a:avLst/>
          </a:prstGeom>
          <a:noFill/>
        </p:spPr>
        <p:txBody>
          <a:bodyPr wrap="square">
            <a:spAutoFit/>
          </a:bodyPr>
          <a:lstStyle/>
          <a:p>
            <a:r>
              <a:rPr lang="en-US" b="1" dirty="0">
                <a:solidFill>
                  <a:schemeClr val="accent4">
                    <a:lumMod val="60000"/>
                    <a:lumOff val="40000"/>
                  </a:schemeClr>
                </a:solidFill>
              </a:rPr>
              <a:t>Confidence(d -&gt; a) = 50% &lt; 60%</a:t>
            </a:r>
            <a:endParaRPr lang="de-DE" b="1" dirty="0">
              <a:solidFill>
                <a:schemeClr val="accent4">
                  <a:lumMod val="60000"/>
                  <a:lumOff val="40000"/>
                </a:schemeClr>
              </a:solidFill>
            </a:endParaRPr>
          </a:p>
        </p:txBody>
      </p:sp>
      <p:sp>
        <p:nvSpPr>
          <p:cNvPr id="85" name="TextBox 84">
            <a:extLst>
              <a:ext uri="{FF2B5EF4-FFF2-40B4-BE49-F238E27FC236}">
                <a16:creationId xmlns:a16="http://schemas.microsoft.com/office/drawing/2014/main" id="{7876AC97-A77C-DBF7-5BB0-2BB3AC38B07A}"/>
              </a:ext>
            </a:extLst>
          </p:cNvPr>
          <p:cNvSpPr txBox="1"/>
          <p:nvPr/>
        </p:nvSpPr>
        <p:spPr>
          <a:xfrm>
            <a:off x="3112463" y="4718167"/>
            <a:ext cx="4643844" cy="307777"/>
          </a:xfrm>
          <a:prstGeom prst="rect">
            <a:avLst/>
          </a:prstGeom>
          <a:noFill/>
        </p:spPr>
        <p:txBody>
          <a:bodyPr wrap="square">
            <a:spAutoFit/>
          </a:bodyPr>
          <a:lstStyle/>
          <a:p>
            <a:r>
              <a:rPr lang="en-US" b="1" dirty="0">
                <a:solidFill>
                  <a:schemeClr val="accent4">
                    <a:lumMod val="60000"/>
                    <a:lumOff val="40000"/>
                  </a:schemeClr>
                </a:solidFill>
              </a:rPr>
              <a:t>Confidence(d -&gt; b) = 100% &gt; 60%</a:t>
            </a:r>
            <a:endParaRPr lang="de-DE" b="1" dirty="0">
              <a:solidFill>
                <a:schemeClr val="accent4">
                  <a:lumMod val="60000"/>
                  <a:lumOff val="40000"/>
                </a:schemeClr>
              </a:solidFill>
            </a:endParaRPr>
          </a:p>
        </p:txBody>
      </p:sp>
      <p:sp>
        <p:nvSpPr>
          <p:cNvPr id="88" name="Titel 4">
            <a:extLst>
              <a:ext uri="{FF2B5EF4-FFF2-40B4-BE49-F238E27FC236}">
                <a16:creationId xmlns:a16="http://schemas.microsoft.com/office/drawing/2014/main" id="{3F66CFB1-6435-E04B-337A-74DE848562F9}"/>
              </a:ext>
            </a:extLst>
          </p:cNvPr>
          <p:cNvSpPr txBox="1">
            <a:spLocks/>
          </p:cNvSpPr>
          <p:nvPr/>
        </p:nvSpPr>
        <p:spPr>
          <a:xfrm>
            <a:off x="771225" y="564075"/>
            <a:ext cx="4727700" cy="577800"/>
          </a:xfrm>
          <a:prstGeom prst="rect">
            <a:avLst/>
          </a:prstGeom>
          <a:noFill/>
          <a:ln>
            <a:noFill/>
          </a:ln>
        </p:spPr>
        <p:txBody>
          <a:bodyPr spcFirstLastPara="1" vert="horz"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buClr>
                <a:schemeClr val="lt1"/>
              </a:buClr>
              <a:buSzPts val="2800"/>
            </a:pPr>
            <a:r>
              <a:rPr lang="de-DE">
                <a:solidFill>
                  <a:schemeClr val="accent1"/>
                </a:solidFill>
              </a:rPr>
              <a:t>FP-Growth</a:t>
            </a:r>
            <a:endParaRPr lang="de-DE" dirty="0">
              <a:solidFill>
                <a:schemeClr val="accent1"/>
              </a:solidFill>
            </a:endParaRPr>
          </a:p>
        </p:txBody>
      </p:sp>
    </p:spTree>
    <p:extLst>
      <p:ext uri="{BB962C8B-B14F-4D97-AF65-F5344CB8AC3E}">
        <p14:creationId xmlns:p14="http://schemas.microsoft.com/office/powerpoint/2010/main" val="1309551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p:txBody>
          <a:bodyPr vert="horz"/>
          <a:lstStyle/>
          <a:p>
            <a:r>
              <a:rPr lang="de-DE" dirty="0"/>
              <a:t>FP-</a:t>
            </a:r>
            <a:r>
              <a:rPr lang="de-DE" dirty="0" err="1"/>
              <a:t>Tree</a:t>
            </a:r>
            <a:r>
              <a:rPr lang="de-DE" dirty="0"/>
              <a:t> time </a:t>
            </a:r>
            <a:r>
              <a:rPr lang="de-DE" dirty="0" err="1"/>
              <a:t>efficiency</a:t>
            </a:r>
            <a:endParaRPr lang="de-DE" dirty="0"/>
          </a:p>
        </p:txBody>
      </p:sp>
      <p:pic>
        <p:nvPicPr>
          <p:cNvPr id="3" name="Picture 2" descr="Chart, line chart&#10;&#10;Description automatically generated">
            <a:extLst>
              <a:ext uri="{FF2B5EF4-FFF2-40B4-BE49-F238E27FC236}">
                <a16:creationId xmlns:a16="http://schemas.microsoft.com/office/drawing/2014/main" id="{AC35219A-933B-44C6-8415-F5C2DB1E3897}"/>
              </a:ext>
            </a:extLst>
          </p:cNvPr>
          <p:cNvPicPr>
            <a:picLocks noChangeAspect="1"/>
          </p:cNvPicPr>
          <p:nvPr/>
        </p:nvPicPr>
        <p:blipFill>
          <a:blip r:embed="rId5"/>
          <a:stretch>
            <a:fillRect/>
          </a:stretch>
        </p:blipFill>
        <p:spPr>
          <a:xfrm>
            <a:off x="240001" y="1214028"/>
            <a:ext cx="4103398" cy="3077549"/>
          </a:xfrm>
          <a:prstGeom prst="rect">
            <a:avLst/>
          </a:prstGeom>
        </p:spPr>
      </p:pic>
      <p:pic>
        <p:nvPicPr>
          <p:cNvPr id="9" name="Picture 8" descr="Chart, line chart&#10;&#10;Description automatically generated">
            <a:extLst>
              <a:ext uri="{FF2B5EF4-FFF2-40B4-BE49-F238E27FC236}">
                <a16:creationId xmlns:a16="http://schemas.microsoft.com/office/drawing/2014/main" id="{EA425819-8A02-C1B4-A811-02C35428E014}"/>
              </a:ext>
            </a:extLst>
          </p:cNvPr>
          <p:cNvPicPr>
            <a:picLocks noChangeAspect="1"/>
          </p:cNvPicPr>
          <p:nvPr/>
        </p:nvPicPr>
        <p:blipFill>
          <a:blip r:embed="rId6"/>
          <a:stretch>
            <a:fillRect/>
          </a:stretch>
        </p:blipFill>
        <p:spPr>
          <a:xfrm>
            <a:off x="4572000" y="1214027"/>
            <a:ext cx="4103398" cy="3077549"/>
          </a:xfrm>
          <a:prstGeom prst="rect">
            <a:avLst/>
          </a:prstGeom>
        </p:spPr>
      </p:pic>
    </p:spTree>
    <p:extLst>
      <p:ext uri="{BB962C8B-B14F-4D97-AF65-F5344CB8AC3E}">
        <p14:creationId xmlns:p14="http://schemas.microsoft.com/office/powerpoint/2010/main" val="3542594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4070013" y="3396800"/>
            <a:ext cx="1353755"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Preparation</a:t>
            </a:r>
            <a:endParaRPr dirty="0">
              <a:solidFill>
                <a:schemeClr val="tx1"/>
              </a:solidFill>
            </a:endParaRPr>
          </a:p>
        </p:txBody>
      </p:sp>
      <p:sp>
        <p:nvSpPr>
          <p:cNvPr id="473" name="Google Shape;473;p27"/>
          <p:cNvSpPr txBox="1">
            <a:spLocks noGrp="1"/>
          </p:cNvSpPr>
          <p:nvPr>
            <p:ph type="ctrTitle" idx="4"/>
          </p:nvPr>
        </p:nvSpPr>
        <p:spPr>
          <a:xfrm>
            <a:off x="2508361" y="3396800"/>
            <a:ext cx="146736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Exploration</a:t>
            </a:r>
            <a:endParaRPr dirty="0">
              <a:solidFill>
                <a:schemeClr val="tx1"/>
              </a:solidFill>
            </a:endParaRPr>
          </a:p>
        </p:txBody>
      </p:sp>
      <p:sp>
        <p:nvSpPr>
          <p:cNvPr id="474" name="Google Shape;474;p27"/>
          <p:cNvSpPr txBox="1">
            <a:spLocks noGrp="1"/>
          </p:cNvSpPr>
          <p:nvPr>
            <p:ph type="ctrTitle"/>
          </p:nvPr>
        </p:nvSpPr>
        <p:spPr>
          <a:xfrm>
            <a:off x="956600" y="3396800"/>
            <a:ext cx="127584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Domain Exploration</a:t>
            </a:r>
            <a:endParaRPr dirty="0">
              <a:solidFill>
                <a:schemeClr val="tx1"/>
              </a:solidFill>
            </a:endParaRPr>
          </a:p>
        </p:txBody>
      </p:sp>
      <p:sp>
        <p:nvSpPr>
          <p:cNvPr id="476" name="Google Shape;476;p27"/>
          <p:cNvSpPr txBox="1">
            <a:spLocks noGrp="1"/>
          </p:cNvSpPr>
          <p:nvPr>
            <p:ph type="title" idx="3"/>
          </p:nvPr>
        </p:nvSpPr>
        <p:spPr>
          <a:xfrm>
            <a:off x="956600"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01</a:t>
            </a:r>
            <a:endParaRPr sz="2800" dirty="0">
              <a:solidFill>
                <a:schemeClr val="tx1"/>
              </a:solidFill>
            </a:endParaRPr>
          </a:p>
        </p:txBody>
      </p:sp>
      <p:sp>
        <p:nvSpPr>
          <p:cNvPr id="478" name="Google Shape;478;p27"/>
          <p:cNvSpPr txBox="1">
            <a:spLocks noGrp="1"/>
          </p:cNvSpPr>
          <p:nvPr>
            <p:ph type="title" idx="6"/>
          </p:nvPr>
        </p:nvSpPr>
        <p:spPr>
          <a:xfrm>
            <a:off x="2508353"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02</a:t>
            </a:r>
            <a:endParaRPr sz="2800" dirty="0">
              <a:solidFill>
                <a:schemeClr val="tx1"/>
              </a:solidFill>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0" name="Google Shape;480;p27"/>
          <p:cNvSpPr txBox="1">
            <a:spLocks noGrp="1"/>
          </p:cNvSpPr>
          <p:nvPr>
            <p:ph type="title" idx="9"/>
          </p:nvPr>
        </p:nvSpPr>
        <p:spPr>
          <a:xfrm>
            <a:off x="4069422"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tx1"/>
                </a:solidFill>
              </a:rPr>
              <a:t>03</a:t>
            </a:r>
            <a:endParaRPr sz="2800">
              <a:solidFill>
                <a:schemeClr val="tx1"/>
              </a:solidFill>
            </a:endParaRPr>
          </a:p>
        </p:txBody>
      </p:sp>
      <p:sp>
        <p:nvSpPr>
          <p:cNvPr id="481" name="Google Shape;481;p27"/>
          <p:cNvSpPr/>
          <p:nvPr/>
        </p:nvSpPr>
        <p:spPr>
          <a:xfrm>
            <a:off x="956600"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508353" y="1562750"/>
            <a:ext cx="488467" cy="488467"/>
          </a:xfrm>
          <a:prstGeom prst="rect">
            <a:avLst/>
          </a:prstGeom>
          <a:solidFill>
            <a:srgbClr val="1A5E8F"/>
          </a:solidFill>
          <a:ln>
            <a:solidFill>
              <a:srgbClr val="1A5E8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069422"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rot="10800000" flipV="1">
            <a:off x="956600"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85" name="Google Shape;485;p27"/>
          <p:cNvCxnSpPr>
            <a:stCxn id="482" idx="1"/>
            <a:endCxn id="478" idx="1"/>
          </p:cNvCxnSpPr>
          <p:nvPr/>
        </p:nvCxnSpPr>
        <p:spPr>
          <a:xfrm rot="10800000" flipV="1">
            <a:off x="2508353"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86" name="Google Shape;486;p27"/>
          <p:cNvCxnSpPr>
            <a:stCxn id="483" idx="1"/>
            <a:endCxn id="480" idx="1"/>
          </p:cNvCxnSpPr>
          <p:nvPr/>
        </p:nvCxnSpPr>
        <p:spPr>
          <a:xfrm rot="10800000" flipV="1">
            <a:off x="4069422"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487" name="Google Shape;487;p27"/>
          <p:cNvSpPr/>
          <p:nvPr/>
        </p:nvSpPr>
        <p:spPr>
          <a:xfrm>
            <a:off x="2276001" y="132471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893527"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88;p27">
            <a:extLst>
              <a:ext uri="{FF2B5EF4-FFF2-40B4-BE49-F238E27FC236}">
                <a16:creationId xmlns:a16="http://schemas.microsoft.com/office/drawing/2014/main" id="{EBA8C089-AC1B-25AA-A100-B8911705A46D}"/>
              </a:ext>
            </a:extLst>
          </p:cNvPr>
          <p:cNvSpPr/>
          <p:nvPr/>
        </p:nvSpPr>
        <p:spPr>
          <a:xfrm>
            <a:off x="8370638"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73;p27">
            <a:extLst>
              <a:ext uri="{FF2B5EF4-FFF2-40B4-BE49-F238E27FC236}">
                <a16:creationId xmlns:a16="http://schemas.microsoft.com/office/drawing/2014/main" id="{15E323BF-F05A-D1F9-AEBD-1ED6F41F0262}"/>
              </a:ext>
            </a:extLst>
          </p:cNvPr>
          <p:cNvSpPr txBox="1">
            <a:spLocks/>
          </p:cNvSpPr>
          <p:nvPr/>
        </p:nvSpPr>
        <p:spPr>
          <a:xfrm>
            <a:off x="5718772" y="3396800"/>
            <a:ext cx="1467366"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a:solidFill>
                  <a:srgbClr val="1A5E8F"/>
                </a:solidFill>
              </a:rPr>
              <a:t>Modeling</a:t>
            </a:r>
          </a:p>
          <a:p>
            <a:endParaRPr lang="de-DE" dirty="0">
              <a:solidFill>
                <a:srgbClr val="1A5E8F"/>
              </a:solidFill>
            </a:endParaRPr>
          </a:p>
        </p:txBody>
      </p:sp>
      <p:sp>
        <p:nvSpPr>
          <p:cNvPr id="453" name="Google Shape;478;p27">
            <a:extLst>
              <a:ext uri="{FF2B5EF4-FFF2-40B4-BE49-F238E27FC236}">
                <a16:creationId xmlns:a16="http://schemas.microsoft.com/office/drawing/2014/main" id="{48F4232B-2D34-9A14-CEB7-DAEACC7D4F8D}"/>
              </a:ext>
            </a:extLst>
          </p:cNvPr>
          <p:cNvSpPr txBox="1">
            <a:spLocks/>
          </p:cNvSpPr>
          <p:nvPr/>
        </p:nvSpPr>
        <p:spPr>
          <a:xfrm>
            <a:off x="5718764"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rgbClr val="1A5E8F"/>
                </a:solidFill>
              </a:rPr>
              <a:t>04</a:t>
            </a:r>
          </a:p>
        </p:txBody>
      </p:sp>
      <p:sp>
        <p:nvSpPr>
          <p:cNvPr id="455" name="Google Shape;482;p27">
            <a:extLst>
              <a:ext uri="{FF2B5EF4-FFF2-40B4-BE49-F238E27FC236}">
                <a16:creationId xmlns:a16="http://schemas.microsoft.com/office/drawing/2014/main" id="{BBDE6D9F-7045-F6DA-C19E-1B89D21122F6}"/>
              </a:ext>
            </a:extLst>
          </p:cNvPr>
          <p:cNvSpPr/>
          <p:nvPr/>
        </p:nvSpPr>
        <p:spPr>
          <a:xfrm>
            <a:off x="5718764"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51" name="Google Shape;471;p27">
            <a:extLst>
              <a:ext uri="{FF2B5EF4-FFF2-40B4-BE49-F238E27FC236}">
                <a16:creationId xmlns:a16="http://schemas.microsoft.com/office/drawing/2014/main" id="{FDF4AC89-628C-A076-F4E8-EA8362CBBAE9}"/>
              </a:ext>
            </a:extLst>
          </p:cNvPr>
          <p:cNvSpPr txBox="1">
            <a:spLocks/>
          </p:cNvSpPr>
          <p:nvPr/>
        </p:nvSpPr>
        <p:spPr>
          <a:xfrm>
            <a:off x="7280424" y="3396800"/>
            <a:ext cx="1353755"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bg1"/>
                </a:solidFill>
              </a:rPr>
              <a:t>Results</a:t>
            </a:r>
            <a:endParaRPr lang="de-DE" dirty="0">
              <a:solidFill>
                <a:schemeClr val="bg1"/>
              </a:solidFill>
            </a:endParaRPr>
          </a:p>
          <a:p>
            <a:endParaRPr lang="de-DE" dirty="0">
              <a:solidFill>
                <a:schemeClr val="bg1"/>
              </a:solidFill>
            </a:endParaRPr>
          </a:p>
        </p:txBody>
      </p:sp>
      <p:sp>
        <p:nvSpPr>
          <p:cNvPr id="454" name="Google Shape;480;p27">
            <a:extLst>
              <a:ext uri="{FF2B5EF4-FFF2-40B4-BE49-F238E27FC236}">
                <a16:creationId xmlns:a16="http://schemas.microsoft.com/office/drawing/2014/main" id="{4D333092-8AC3-3290-068D-9BDE6973BAC6}"/>
              </a:ext>
            </a:extLst>
          </p:cNvPr>
          <p:cNvSpPr txBox="1">
            <a:spLocks/>
          </p:cNvSpPr>
          <p:nvPr/>
        </p:nvSpPr>
        <p:spPr>
          <a:xfrm>
            <a:off x="7279833"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rgbClr val="A6CBC2"/>
                </a:solidFill>
              </a:rPr>
              <a:t>05</a:t>
            </a:r>
          </a:p>
        </p:txBody>
      </p:sp>
      <p:sp>
        <p:nvSpPr>
          <p:cNvPr id="456" name="Google Shape;483;p27">
            <a:extLst>
              <a:ext uri="{FF2B5EF4-FFF2-40B4-BE49-F238E27FC236}">
                <a16:creationId xmlns:a16="http://schemas.microsoft.com/office/drawing/2014/main" id="{C6E49EB7-BB4C-67AF-6010-952779CDECB0}"/>
              </a:ext>
            </a:extLst>
          </p:cNvPr>
          <p:cNvSpPr/>
          <p:nvPr/>
        </p:nvSpPr>
        <p:spPr>
          <a:xfrm>
            <a:off x="7279833" y="1562750"/>
            <a:ext cx="488467" cy="488467"/>
          </a:xfrm>
          <a:prstGeom prst="rect">
            <a:avLst/>
          </a:prstGeom>
          <a:solidFill>
            <a:srgbClr val="A6C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504" name="Gleichschenkliges Dreieck 503">
            <a:extLst>
              <a:ext uri="{FF2B5EF4-FFF2-40B4-BE49-F238E27FC236}">
                <a16:creationId xmlns:a16="http://schemas.microsoft.com/office/drawing/2014/main" id="{BB1F5D0C-5ECA-AD20-0E9B-077D072A4B59}"/>
              </a:ext>
            </a:extLst>
          </p:cNvPr>
          <p:cNvSpPr/>
          <p:nvPr/>
        </p:nvSpPr>
        <p:spPr>
          <a:xfrm flipV="1">
            <a:off x="747713" y="3951984"/>
            <a:ext cx="7226077" cy="232379"/>
          </a:xfrm>
          <a:prstGeom prst="triangle">
            <a:avLst>
              <a:gd name="adj" fmla="val 48814"/>
            </a:avLst>
          </a:prstGeom>
          <a:solidFill>
            <a:srgbClr val="1A5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11" name="Gruppieren 510">
            <a:extLst>
              <a:ext uri="{FF2B5EF4-FFF2-40B4-BE49-F238E27FC236}">
                <a16:creationId xmlns:a16="http://schemas.microsoft.com/office/drawing/2014/main" id="{118E7DB3-F484-4091-617D-BAD413F50AB6}"/>
              </a:ext>
            </a:extLst>
          </p:cNvPr>
          <p:cNvGrpSpPr/>
          <p:nvPr/>
        </p:nvGrpSpPr>
        <p:grpSpPr>
          <a:xfrm>
            <a:off x="3550507" y="4324955"/>
            <a:ext cx="1861985" cy="416474"/>
            <a:chOff x="3684657" y="4287028"/>
            <a:chExt cx="1861985" cy="416474"/>
          </a:xfrm>
        </p:grpSpPr>
        <p:sp>
          <p:nvSpPr>
            <p:cNvPr id="507" name="Google Shape;471;p27">
              <a:extLst>
                <a:ext uri="{FF2B5EF4-FFF2-40B4-BE49-F238E27FC236}">
                  <a16:creationId xmlns:a16="http://schemas.microsoft.com/office/drawing/2014/main" id="{8019139D-A88D-14DE-7B32-8FFCAADA5892}"/>
                </a:ext>
              </a:extLst>
            </p:cNvPr>
            <p:cNvSpPr txBox="1">
              <a:spLocks/>
            </p:cNvSpPr>
            <p:nvPr/>
          </p:nvSpPr>
          <p:spPr>
            <a:xfrm>
              <a:off x="4192887" y="4287028"/>
              <a:ext cx="1353755" cy="4164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tx1"/>
                  </a:solidFill>
                </a:rPr>
                <a:t>Reflection</a:t>
              </a:r>
              <a:endParaRPr lang="de-DE" dirty="0">
                <a:solidFill>
                  <a:schemeClr val="tx1"/>
                </a:solidFill>
              </a:endParaRPr>
            </a:p>
          </p:txBody>
        </p:sp>
        <p:sp>
          <p:nvSpPr>
            <p:cNvPr id="508" name="Google Shape;480;p27">
              <a:extLst>
                <a:ext uri="{FF2B5EF4-FFF2-40B4-BE49-F238E27FC236}">
                  <a16:creationId xmlns:a16="http://schemas.microsoft.com/office/drawing/2014/main" id="{FA7CF0B1-5E39-E725-2349-9ED59692D3EE}"/>
                </a:ext>
              </a:extLst>
            </p:cNvPr>
            <p:cNvSpPr txBox="1">
              <a:spLocks/>
            </p:cNvSpPr>
            <p:nvPr/>
          </p:nvSpPr>
          <p:spPr>
            <a:xfrm>
              <a:off x="3684657" y="4324026"/>
              <a:ext cx="601832"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chemeClr val="tx1"/>
                  </a:solidFill>
                </a:rPr>
                <a:t>06</a:t>
              </a:r>
            </a:p>
          </p:txBody>
        </p:sp>
      </p:grpSp>
      <p:pic>
        <p:nvPicPr>
          <p:cNvPr id="8" name="Grafik 7" descr="Landwirtschaft Silhouette">
            <a:extLst>
              <a:ext uri="{FF2B5EF4-FFF2-40B4-BE49-F238E27FC236}">
                <a16:creationId xmlns:a16="http://schemas.microsoft.com/office/drawing/2014/main" id="{3EC3C781-0FE0-68CA-BA91-7B0DAC912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737" y="1635255"/>
            <a:ext cx="360000" cy="360000"/>
          </a:xfrm>
          <a:prstGeom prst="rect">
            <a:avLst/>
          </a:prstGeom>
        </p:spPr>
      </p:pic>
      <p:pic>
        <p:nvPicPr>
          <p:cNvPr id="10" name="Grafik 9" descr="Recherche Silhouette">
            <a:extLst>
              <a:ext uri="{FF2B5EF4-FFF2-40B4-BE49-F238E27FC236}">
                <a16:creationId xmlns:a16="http://schemas.microsoft.com/office/drawing/2014/main" id="{DE55B091-E9E0-F3E2-4951-E0A962007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044" y="1626786"/>
            <a:ext cx="360000" cy="360000"/>
          </a:xfrm>
          <a:prstGeom prst="rect">
            <a:avLst/>
          </a:prstGeom>
        </p:spPr>
      </p:pic>
      <p:pic>
        <p:nvPicPr>
          <p:cNvPr id="12" name="Grafik 11" descr="Datenbank Silhouette">
            <a:extLst>
              <a:ext uri="{FF2B5EF4-FFF2-40B4-BE49-F238E27FC236}">
                <a16:creationId xmlns:a16="http://schemas.microsoft.com/office/drawing/2014/main" id="{FA42E386-77DE-B825-E032-618AD84D3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4723" y="1636659"/>
            <a:ext cx="360000" cy="360000"/>
          </a:xfrm>
          <a:prstGeom prst="rect">
            <a:avLst/>
          </a:prstGeom>
        </p:spPr>
      </p:pic>
      <p:pic>
        <p:nvPicPr>
          <p:cNvPr id="1026" name="Picture 2" descr="Vorbereitung - Kostenlose sonstiges Icons">
            <a:extLst>
              <a:ext uri="{FF2B5EF4-FFF2-40B4-BE49-F238E27FC236}">
                <a16:creationId xmlns:a16="http://schemas.microsoft.com/office/drawing/2014/main" id="{6825C598-38B4-56CF-ED9C-84F20B5074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005" y="162407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ing - Free computer icons">
            <a:extLst>
              <a:ext uri="{FF2B5EF4-FFF2-40B4-BE49-F238E27FC236}">
                <a16:creationId xmlns:a16="http://schemas.microsoft.com/office/drawing/2014/main" id="{F838DF0C-821B-01E8-DE84-318D2C6F72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9347" y="1636391"/>
            <a:ext cx="360000"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485;p27">
            <a:extLst>
              <a:ext uri="{FF2B5EF4-FFF2-40B4-BE49-F238E27FC236}">
                <a16:creationId xmlns:a16="http://schemas.microsoft.com/office/drawing/2014/main" id="{F8AFFBCE-D2F8-2988-3602-05E4C81CD4A8}"/>
              </a:ext>
            </a:extLst>
          </p:cNvPr>
          <p:cNvCxnSpPr>
            <a:cxnSpLocks/>
          </p:cNvCxnSpPr>
          <p:nvPr/>
        </p:nvCxnSpPr>
        <p:spPr>
          <a:xfrm rot="10800000" flipV="1">
            <a:off x="5684749" y="1824016"/>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 name="Google Shape;486;p27">
            <a:extLst>
              <a:ext uri="{FF2B5EF4-FFF2-40B4-BE49-F238E27FC236}">
                <a16:creationId xmlns:a16="http://schemas.microsoft.com/office/drawing/2014/main" id="{754B77A5-3E5D-1AE0-9B4A-84D1018A2B4F}"/>
              </a:ext>
            </a:extLst>
          </p:cNvPr>
          <p:cNvCxnSpPr>
            <a:cxnSpLocks/>
          </p:cNvCxnSpPr>
          <p:nvPr/>
        </p:nvCxnSpPr>
        <p:spPr>
          <a:xfrm rot="10800000" flipV="1">
            <a:off x="7287376" y="1815255"/>
            <a:ext cx="12700" cy="1010142"/>
          </a:xfrm>
          <a:prstGeom prst="bentConnector3">
            <a:avLst>
              <a:gd name="adj1" fmla="val 1800000"/>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381359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7509176" cy="577800"/>
          </a:xfrm>
        </p:spPr>
        <p:txBody>
          <a:bodyPr vert="horz"/>
          <a:lstStyle/>
          <a:p>
            <a:r>
              <a:rPr lang="de-DE" dirty="0" err="1"/>
              <a:t>Results</a:t>
            </a:r>
            <a:r>
              <a:rPr lang="de-DE" dirty="0"/>
              <a:t> – Kenngrößen</a:t>
            </a:r>
          </a:p>
        </p:txBody>
      </p:sp>
      <p:sp>
        <p:nvSpPr>
          <p:cNvPr id="4" name="Google Shape;465;p26">
            <a:extLst>
              <a:ext uri="{FF2B5EF4-FFF2-40B4-BE49-F238E27FC236}">
                <a16:creationId xmlns:a16="http://schemas.microsoft.com/office/drawing/2014/main" id="{5033B99C-6439-D055-1E3C-2372C102137B}"/>
              </a:ext>
            </a:extLst>
          </p:cNvPr>
          <p:cNvSpPr txBox="1">
            <a:spLocks/>
          </p:cNvSpPr>
          <p:nvPr/>
        </p:nvSpPr>
        <p:spPr>
          <a:xfrm>
            <a:off x="597375" y="106352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buClr>
                <a:schemeClr val="lt1"/>
              </a:buClr>
              <a:buSzPts val="1200"/>
            </a:pPr>
            <a:endParaRPr lang="en-US" dirty="0">
              <a:solidFill>
                <a:schemeClr val="bg1"/>
              </a:solidFill>
              <a:latin typeface="Maven Pro" panose="020B0604020202020204" charset="0"/>
            </a:endParaRPr>
          </a:p>
        </p:txBody>
      </p:sp>
      <p:sp>
        <p:nvSpPr>
          <p:cNvPr id="2" name="Google Shape;465;p26">
            <a:extLst>
              <a:ext uri="{FF2B5EF4-FFF2-40B4-BE49-F238E27FC236}">
                <a16:creationId xmlns:a16="http://schemas.microsoft.com/office/drawing/2014/main" id="{E6278325-EEA2-93C2-A089-D14F2E00A2DA}"/>
              </a:ext>
            </a:extLst>
          </p:cNvPr>
          <p:cNvSpPr txBox="1">
            <a:spLocks/>
          </p:cNvSpPr>
          <p:nvPr/>
        </p:nvSpPr>
        <p:spPr>
          <a:xfrm>
            <a:off x="597375" y="89588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buClr>
                <a:schemeClr val="lt1"/>
              </a:buClr>
              <a:buSzPts val="1200"/>
            </a:pPr>
            <a:r>
              <a:rPr lang="en-US" b="1" dirty="0">
                <a:solidFill>
                  <a:srgbClr val="00CFCC"/>
                </a:solidFill>
                <a:latin typeface="Maven Pro" panose="020B0604020202020204" charset="0"/>
              </a:rPr>
              <a:t>Support</a:t>
            </a:r>
            <a:r>
              <a:rPr lang="en-US" dirty="0">
                <a:solidFill>
                  <a:schemeClr val="bg1"/>
                </a:solidFill>
                <a:latin typeface="Maven Pro" panose="020B0604020202020204" charset="0"/>
              </a:rPr>
              <a:t> – relative </a:t>
            </a:r>
            <a:r>
              <a:rPr lang="en-US" dirty="0" err="1">
                <a:solidFill>
                  <a:schemeClr val="bg1"/>
                </a:solidFill>
                <a:latin typeface="Maven Pro" panose="020B0604020202020204" charset="0"/>
              </a:rPr>
              <a:t>Häufigkeit</a:t>
            </a:r>
            <a:r>
              <a:rPr lang="en-US" dirty="0">
                <a:solidFill>
                  <a:schemeClr val="bg1"/>
                </a:solidFill>
                <a:latin typeface="Maven Pro" panose="020B0604020202020204" charset="0"/>
              </a:rPr>
              <a:t> der </a:t>
            </a:r>
            <a:r>
              <a:rPr lang="en-US" dirty="0" err="1">
                <a:solidFill>
                  <a:schemeClr val="bg1"/>
                </a:solidFill>
                <a:latin typeface="Maven Pro" panose="020B0604020202020204" charset="0"/>
              </a:rPr>
              <a:t>Beispiele</a:t>
            </a:r>
            <a:r>
              <a:rPr lang="en-US" dirty="0">
                <a:solidFill>
                  <a:schemeClr val="bg1"/>
                </a:solidFill>
                <a:latin typeface="Maven Pro" panose="020B0604020202020204" charset="0"/>
              </a:rPr>
              <a:t>, in </a:t>
            </a:r>
            <a:r>
              <a:rPr lang="en-US" dirty="0" err="1">
                <a:solidFill>
                  <a:schemeClr val="bg1"/>
                </a:solidFill>
                <a:latin typeface="Maven Pro" panose="020B0604020202020204" charset="0"/>
              </a:rPr>
              <a:t>denen</a:t>
            </a:r>
            <a:r>
              <a:rPr lang="en-US" dirty="0">
                <a:solidFill>
                  <a:schemeClr val="bg1"/>
                </a:solidFill>
                <a:latin typeface="Maven Pro" panose="020B0604020202020204" charset="0"/>
              </a:rPr>
              <a:t> die Regel </a:t>
            </a:r>
            <a:r>
              <a:rPr lang="en-US" dirty="0" err="1">
                <a:solidFill>
                  <a:schemeClr val="bg1"/>
                </a:solidFill>
                <a:latin typeface="Maven Pro" panose="020B0604020202020204" charset="0"/>
              </a:rPr>
              <a:t>anwendbar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ist</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a:solidFill>
                  <a:schemeClr val="bg1"/>
                </a:solidFill>
                <a:latin typeface="Maven Pro" panose="020B0604020202020204" charset="0"/>
              </a:rPr>
              <a:t>	</a:t>
            </a:r>
            <a:r>
              <a:rPr lang="en-US" i="1" dirty="0">
                <a:solidFill>
                  <a:schemeClr val="bg1"/>
                </a:solidFill>
                <a:latin typeface="Maven Pro" panose="020B0604020202020204" charset="0"/>
              </a:rPr>
              <a:t>9% </a:t>
            </a:r>
            <a:r>
              <a:rPr lang="en-US" i="1" dirty="0" err="1">
                <a:solidFill>
                  <a:schemeClr val="bg1"/>
                </a:solidFill>
                <a:latin typeface="Maven Pro" panose="020B0604020202020204" charset="0"/>
              </a:rPr>
              <a:t>aller</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Transaktionen</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beinhalten</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Brot</a:t>
            </a:r>
            <a:r>
              <a:rPr lang="en-US" i="1" dirty="0">
                <a:solidFill>
                  <a:schemeClr val="bg1"/>
                </a:solidFill>
                <a:latin typeface="Maven Pro" panose="020B0604020202020204" charset="0"/>
              </a:rPr>
              <a:t> &amp; </a:t>
            </a:r>
            <a:r>
              <a:rPr lang="en-US" i="1" dirty="0" err="1">
                <a:solidFill>
                  <a:schemeClr val="bg1"/>
                </a:solidFill>
                <a:latin typeface="Maven Pro" panose="020B0604020202020204" charset="0"/>
              </a:rPr>
              <a:t>Kaffee</a:t>
            </a:r>
            <a:endParaRPr lang="en-US" i="1" dirty="0">
              <a:solidFill>
                <a:schemeClr val="bg1"/>
              </a:solidFill>
              <a:latin typeface="Maven Pro" panose="020B0604020202020204" charset="0"/>
            </a:endParaRPr>
          </a:p>
          <a:p>
            <a:pPr marL="152400">
              <a:buClr>
                <a:schemeClr val="lt1"/>
              </a:buClr>
              <a:buSzPts val="1200"/>
            </a:pPr>
            <a:endParaRPr lang="en-US" i="1"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b="1" dirty="0" err="1">
                <a:solidFill>
                  <a:srgbClr val="00CFCC"/>
                </a:solidFill>
                <a:latin typeface="Maven Pro" panose="020B0604020202020204" charset="0"/>
              </a:rPr>
              <a:t>Konfidenz</a:t>
            </a:r>
            <a:r>
              <a:rPr lang="en-US" dirty="0">
                <a:solidFill>
                  <a:schemeClr val="bg1"/>
                </a:solidFill>
                <a:latin typeface="Maven Pro" panose="020B0604020202020204" charset="0"/>
              </a:rPr>
              <a:t> – relative </a:t>
            </a:r>
            <a:r>
              <a:rPr lang="en-US" dirty="0" err="1">
                <a:solidFill>
                  <a:schemeClr val="bg1"/>
                </a:solidFill>
                <a:latin typeface="Maven Pro" panose="020B0604020202020204" charset="0"/>
              </a:rPr>
              <a:t>Häufigkeit</a:t>
            </a:r>
            <a:r>
              <a:rPr lang="en-US" dirty="0">
                <a:solidFill>
                  <a:schemeClr val="bg1"/>
                </a:solidFill>
                <a:latin typeface="Maven Pro" panose="020B0604020202020204" charset="0"/>
              </a:rPr>
              <a:t> der </a:t>
            </a:r>
            <a:r>
              <a:rPr lang="en-US" dirty="0" err="1">
                <a:solidFill>
                  <a:schemeClr val="bg1"/>
                </a:solidFill>
                <a:latin typeface="Maven Pro" panose="020B0604020202020204" charset="0"/>
              </a:rPr>
              <a:t>Beispiele</a:t>
            </a:r>
            <a:r>
              <a:rPr lang="en-US" dirty="0">
                <a:solidFill>
                  <a:schemeClr val="bg1"/>
                </a:solidFill>
                <a:latin typeface="Maven Pro" panose="020B0604020202020204" charset="0"/>
              </a:rPr>
              <a:t>, in </a:t>
            </a:r>
            <a:r>
              <a:rPr lang="en-US" dirty="0" err="1">
                <a:solidFill>
                  <a:schemeClr val="bg1"/>
                </a:solidFill>
                <a:latin typeface="Maven Pro" panose="020B0604020202020204" charset="0"/>
              </a:rPr>
              <a:t>denen</a:t>
            </a:r>
            <a:r>
              <a:rPr lang="en-US" dirty="0">
                <a:solidFill>
                  <a:schemeClr val="bg1"/>
                </a:solidFill>
                <a:latin typeface="Maven Pro" panose="020B0604020202020204" charset="0"/>
              </a:rPr>
              <a:t> die Regel </a:t>
            </a:r>
            <a:r>
              <a:rPr lang="en-US" dirty="0" err="1">
                <a:solidFill>
                  <a:schemeClr val="bg1"/>
                </a:solidFill>
                <a:latin typeface="Maven Pro" panose="020B0604020202020204" charset="0"/>
              </a:rPr>
              <a:t>richtig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ist</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a:solidFill>
                  <a:schemeClr val="bg1"/>
                </a:solidFill>
                <a:latin typeface="Maven Pro" panose="020B0604020202020204" charset="0"/>
              </a:rPr>
              <a:t>	</a:t>
            </a:r>
            <a:r>
              <a:rPr lang="en-US" i="1" dirty="0" err="1">
                <a:solidFill>
                  <a:schemeClr val="bg1"/>
                </a:solidFill>
                <a:latin typeface="Maven Pro" panose="020B0604020202020204" charset="0"/>
              </a:rPr>
              <a:t>Wer</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Brot</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kauft</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kauft</a:t>
            </a:r>
            <a:r>
              <a:rPr lang="en-US" i="1" dirty="0">
                <a:solidFill>
                  <a:schemeClr val="bg1"/>
                </a:solidFill>
                <a:latin typeface="Maven Pro" panose="020B0604020202020204" charset="0"/>
              </a:rPr>
              <a:t> in 27,5% der </a:t>
            </a:r>
            <a:r>
              <a:rPr lang="en-US" i="1" dirty="0" err="1">
                <a:solidFill>
                  <a:schemeClr val="bg1"/>
                </a:solidFill>
                <a:latin typeface="Maven Pro" panose="020B0604020202020204" charset="0"/>
              </a:rPr>
              <a:t>Fälle</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auch</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Kaffee</a:t>
            </a:r>
            <a:endParaRPr lang="en-US" i="1" dirty="0">
              <a:solidFill>
                <a:schemeClr val="bg1"/>
              </a:solidFill>
              <a:latin typeface="Maven Pro" panose="020B0604020202020204" charset="0"/>
            </a:endParaRPr>
          </a:p>
          <a:p>
            <a:pPr marL="152400">
              <a:buClr>
                <a:schemeClr val="lt1"/>
              </a:buClr>
              <a:buSzPts val="1200"/>
            </a:pPr>
            <a:endParaRPr lang="en-US" i="1" dirty="0">
              <a:solidFill>
                <a:schemeClr val="bg1"/>
              </a:solidFill>
              <a:latin typeface="Maven Pro" panose="020B0604020202020204" charset="0"/>
            </a:endParaRPr>
          </a:p>
          <a:p>
            <a:pPr marL="152400">
              <a:buClr>
                <a:schemeClr val="lt1"/>
              </a:buClr>
              <a:buSzPts val="1200"/>
            </a:pPr>
            <a:endParaRPr lang="en-US" i="1" dirty="0">
              <a:solidFill>
                <a:schemeClr val="bg1"/>
              </a:solidFill>
              <a:latin typeface="Maven Pro" panose="020B0604020202020204" charset="0"/>
            </a:endParaRPr>
          </a:p>
          <a:p>
            <a:pPr marL="152400">
              <a:buClr>
                <a:schemeClr val="lt1"/>
              </a:buClr>
              <a:buSzPts val="1200"/>
            </a:pPr>
            <a:r>
              <a:rPr lang="en-US" b="1" dirty="0">
                <a:solidFill>
                  <a:srgbClr val="00CFCC"/>
                </a:solidFill>
                <a:latin typeface="Maven Pro" panose="020B0604020202020204" charset="0"/>
              </a:rPr>
              <a:t>Lift</a:t>
            </a:r>
            <a:r>
              <a:rPr lang="en-US" dirty="0">
                <a:solidFill>
                  <a:schemeClr val="bg1"/>
                </a:solidFill>
                <a:latin typeface="Maven Pro" panose="020B0604020202020204" charset="0"/>
              </a:rPr>
              <a:t> – </a:t>
            </a:r>
            <a:r>
              <a:rPr lang="en-US" dirty="0" err="1">
                <a:solidFill>
                  <a:schemeClr val="bg1"/>
                </a:solidFill>
                <a:latin typeface="Maven Pro" panose="020B0604020202020204" charset="0"/>
              </a:rPr>
              <a:t>Faktor</a:t>
            </a:r>
            <a:r>
              <a:rPr lang="en-US" dirty="0">
                <a:solidFill>
                  <a:schemeClr val="bg1"/>
                </a:solidFill>
                <a:latin typeface="Maven Pro" panose="020B0604020202020204" charset="0"/>
              </a:rPr>
              <a:t>, um den </a:t>
            </a:r>
            <a:r>
              <a:rPr lang="en-US" dirty="0" err="1">
                <a:solidFill>
                  <a:schemeClr val="bg1"/>
                </a:solidFill>
                <a:latin typeface="Maven Pro" panose="020B0604020202020204" charset="0"/>
              </a:rPr>
              <a:t>sich</a:t>
            </a:r>
            <a:r>
              <a:rPr lang="en-US" dirty="0">
                <a:solidFill>
                  <a:schemeClr val="bg1"/>
                </a:solidFill>
                <a:latin typeface="Maven Pro" panose="020B0604020202020204" charset="0"/>
              </a:rPr>
              <a:t> die </a:t>
            </a:r>
            <a:r>
              <a:rPr lang="en-US" dirty="0" err="1">
                <a:solidFill>
                  <a:schemeClr val="bg1"/>
                </a:solidFill>
                <a:latin typeface="Maven Pro" panose="020B0604020202020204" charset="0"/>
              </a:rPr>
              <a:t>Wahrscheinlichkeit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eines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Kaufes</a:t>
            </a:r>
            <a:r>
              <a:rPr lang="en-US" dirty="0">
                <a:solidFill>
                  <a:schemeClr val="bg1"/>
                </a:solidFill>
                <a:latin typeface="Maven Pro" panose="020B0604020202020204" charset="0"/>
              </a:rPr>
              <a:t> der Conclusion </a:t>
            </a:r>
            <a:r>
              <a:rPr lang="en-US" dirty="0" err="1">
                <a:solidFill>
                  <a:schemeClr val="bg1"/>
                </a:solidFill>
                <a:latin typeface="Maven Pro" panose="020B0604020202020204" charset="0"/>
              </a:rPr>
              <a:t>erhöht</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a:solidFill>
                  <a:schemeClr val="bg1"/>
                </a:solidFill>
                <a:latin typeface="Maven Pro" panose="020B0604020202020204" charset="0"/>
              </a:rPr>
              <a:t>	</a:t>
            </a:r>
            <a:r>
              <a:rPr lang="en-US" i="1" dirty="0" err="1">
                <a:solidFill>
                  <a:schemeClr val="bg1"/>
                </a:solidFill>
                <a:latin typeface="Maven Pro" panose="020B0604020202020204" charset="0"/>
              </a:rPr>
              <a:t>Wer</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bereits</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Brot</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im</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Warenkorb</a:t>
            </a:r>
            <a:r>
              <a:rPr lang="en-US" i="1" dirty="0">
                <a:solidFill>
                  <a:schemeClr val="bg1"/>
                </a:solidFill>
                <a:latin typeface="Maven Pro" panose="020B0604020202020204" charset="0"/>
              </a:rPr>
              <a:t> hat, </a:t>
            </a:r>
          </a:p>
          <a:p>
            <a:pPr marL="152400">
              <a:buClr>
                <a:schemeClr val="lt1"/>
              </a:buClr>
              <a:buSzPts val="1200"/>
            </a:pP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kauft</a:t>
            </a:r>
            <a:r>
              <a:rPr lang="en-US" i="1" dirty="0">
                <a:solidFill>
                  <a:schemeClr val="bg1"/>
                </a:solidFill>
                <a:latin typeface="Maven Pro" panose="020B0604020202020204" charset="0"/>
              </a:rPr>
              <a:t> 40% </a:t>
            </a:r>
            <a:r>
              <a:rPr lang="en-US" i="1" dirty="0" err="1">
                <a:solidFill>
                  <a:schemeClr val="bg1"/>
                </a:solidFill>
                <a:latin typeface="Maven Pro" panose="020B0604020202020204" charset="0"/>
              </a:rPr>
              <a:t>unwahrscheinlicher</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auch</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Kaffee</a:t>
            </a:r>
            <a:r>
              <a:rPr lang="en-US" i="1" dirty="0">
                <a:solidFill>
                  <a:schemeClr val="bg1"/>
                </a:solidFill>
                <a:latin typeface="Maven Pro" panose="020B0604020202020204" charset="0"/>
              </a:rPr>
              <a:t>, </a:t>
            </a:r>
          </a:p>
          <a:p>
            <a:pPr marL="152400">
              <a:buClr>
                <a:schemeClr val="lt1"/>
              </a:buClr>
              <a:buSzPts val="1200"/>
            </a:pP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als</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jemand</a:t>
            </a:r>
            <a:r>
              <a:rPr lang="en-US" i="1" dirty="0">
                <a:solidFill>
                  <a:schemeClr val="bg1"/>
                </a:solidFill>
                <a:latin typeface="Maven Pro" panose="020B0604020202020204" charset="0"/>
              </a:rPr>
              <a:t>, der </a:t>
            </a:r>
            <a:r>
              <a:rPr lang="en-US" i="1" dirty="0" err="1">
                <a:solidFill>
                  <a:schemeClr val="bg1"/>
                </a:solidFill>
                <a:latin typeface="Maven Pro" panose="020B0604020202020204" charset="0"/>
              </a:rPr>
              <a:t>kein</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Brot</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im</a:t>
            </a:r>
            <a:r>
              <a:rPr lang="en-US" i="1" dirty="0">
                <a:solidFill>
                  <a:schemeClr val="bg1"/>
                </a:solidFill>
                <a:latin typeface="Maven Pro" panose="020B0604020202020204" charset="0"/>
              </a:rPr>
              <a:t> </a:t>
            </a:r>
            <a:r>
              <a:rPr lang="en-US" i="1" dirty="0" err="1">
                <a:solidFill>
                  <a:schemeClr val="bg1"/>
                </a:solidFill>
                <a:latin typeface="Maven Pro" panose="020B0604020202020204" charset="0"/>
              </a:rPr>
              <a:t>Warenkorb</a:t>
            </a:r>
            <a:r>
              <a:rPr lang="en-US" i="1" dirty="0">
                <a:solidFill>
                  <a:schemeClr val="bg1"/>
                </a:solidFill>
                <a:latin typeface="Maven Pro" panose="020B0604020202020204" charset="0"/>
              </a:rPr>
              <a:t> hat</a:t>
            </a:r>
          </a:p>
        </p:txBody>
      </p:sp>
    </p:spTree>
    <p:extLst>
      <p:ext uri="{BB962C8B-B14F-4D97-AF65-F5344CB8AC3E}">
        <p14:creationId xmlns:p14="http://schemas.microsoft.com/office/powerpoint/2010/main" val="1892326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p:txBody>
          <a:bodyPr vert="horz"/>
          <a:lstStyle/>
          <a:p>
            <a:r>
              <a:rPr lang="de-DE" dirty="0" err="1"/>
              <a:t>Results</a:t>
            </a:r>
            <a:endParaRPr lang="de-DE" dirty="0"/>
          </a:p>
        </p:txBody>
      </p:sp>
      <p:graphicFrame>
        <p:nvGraphicFramePr>
          <p:cNvPr id="3" name="Tabelle 3">
            <a:extLst>
              <a:ext uri="{FF2B5EF4-FFF2-40B4-BE49-F238E27FC236}">
                <a16:creationId xmlns:a16="http://schemas.microsoft.com/office/drawing/2014/main" id="{F15C64F5-C241-A955-480C-0FBFE9933782}"/>
              </a:ext>
            </a:extLst>
          </p:cNvPr>
          <p:cNvGraphicFramePr>
            <a:graphicFrameLocks noGrp="1"/>
          </p:cNvGraphicFramePr>
          <p:nvPr>
            <p:extLst>
              <p:ext uri="{D42A27DB-BD31-4B8C-83A1-F6EECF244321}">
                <p14:modId xmlns:p14="http://schemas.microsoft.com/office/powerpoint/2010/main" val="375467822"/>
              </p:ext>
            </p:extLst>
          </p:nvPr>
        </p:nvGraphicFramePr>
        <p:xfrm>
          <a:off x="618825" y="1567275"/>
          <a:ext cx="7744125" cy="2225040"/>
        </p:xfrm>
        <a:graphic>
          <a:graphicData uri="http://schemas.openxmlformats.org/drawingml/2006/table">
            <a:tbl>
              <a:tblPr firstRow="1" bandRow="1">
                <a:tableStyleId>{E723F757-1103-4035-A6BF-FC693B604208}</a:tableStyleId>
              </a:tblPr>
              <a:tblGrid>
                <a:gridCol w="1548825">
                  <a:extLst>
                    <a:ext uri="{9D8B030D-6E8A-4147-A177-3AD203B41FA5}">
                      <a16:colId xmlns:a16="http://schemas.microsoft.com/office/drawing/2014/main" val="1504757679"/>
                    </a:ext>
                  </a:extLst>
                </a:gridCol>
                <a:gridCol w="1548825">
                  <a:extLst>
                    <a:ext uri="{9D8B030D-6E8A-4147-A177-3AD203B41FA5}">
                      <a16:colId xmlns:a16="http://schemas.microsoft.com/office/drawing/2014/main" val="1996441691"/>
                    </a:ext>
                  </a:extLst>
                </a:gridCol>
                <a:gridCol w="1548825">
                  <a:extLst>
                    <a:ext uri="{9D8B030D-6E8A-4147-A177-3AD203B41FA5}">
                      <a16:colId xmlns:a16="http://schemas.microsoft.com/office/drawing/2014/main" val="3016175260"/>
                    </a:ext>
                  </a:extLst>
                </a:gridCol>
                <a:gridCol w="1548825">
                  <a:extLst>
                    <a:ext uri="{9D8B030D-6E8A-4147-A177-3AD203B41FA5}">
                      <a16:colId xmlns:a16="http://schemas.microsoft.com/office/drawing/2014/main" val="4117700343"/>
                    </a:ext>
                  </a:extLst>
                </a:gridCol>
                <a:gridCol w="1548825">
                  <a:extLst>
                    <a:ext uri="{9D8B030D-6E8A-4147-A177-3AD203B41FA5}">
                      <a16:colId xmlns:a16="http://schemas.microsoft.com/office/drawing/2014/main" val="3136545747"/>
                    </a:ext>
                  </a:extLst>
                </a:gridCol>
              </a:tblGrid>
              <a:tr h="370840">
                <a:tc>
                  <a:txBody>
                    <a:bodyPr/>
                    <a:lstStyle/>
                    <a:p>
                      <a:r>
                        <a:rPr lang="de-DE" sz="1400" b="0" i="0" u="none" strike="noStrike" cap="none" dirty="0" err="1">
                          <a:solidFill>
                            <a:schemeClr val="bg1"/>
                          </a:solidFill>
                          <a:latin typeface="Maven Pro" panose="020B0604020202020204" charset="0"/>
                          <a:cs typeface="Arial"/>
                          <a:sym typeface="Arial"/>
                        </a:rPr>
                        <a:t>Premise</a:t>
                      </a:r>
                      <a:endParaRPr lang="de-DE" sz="1400" b="0" i="0" u="none" strike="noStrike" cap="none" dirty="0">
                        <a:solidFill>
                          <a:schemeClr val="bg1"/>
                        </a:solidFill>
                        <a:latin typeface="Maven Pro" panose="020B0604020202020204" charset="0"/>
                        <a:cs typeface="Arial"/>
                        <a:sym typeface="Arial"/>
                      </a:endParaRPr>
                    </a:p>
                  </a:txBody>
                  <a:tcPr/>
                </a:tc>
                <a:tc>
                  <a:txBody>
                    <a:bodyPr/>
                    <a:lstStyle/>
                    <a:p>
                      <a:r>
                        <a:rPr lang="de-DE" sz="1400" b="0" i="0" u="none" strike="noStrike" cap="none" dirty="0" err="1">
                          <a:solidFill>
                            <a:schemeClr val="bg1"/>
                          </a:solidFill>
                          <a:latin typeface="Maven Pro" panose="020B0604020202020204" charset="0"/>
                          <a:cs typeface="Arial"/>
                          <a:sym typeface="Arial"/>
                        </a:rPr>
                        <a:t>Conclusion</a:t>
                      </a:r>
                      <a:endParaRPr lang="de-DE" sz="1400" b="0" i="0" u="none" strike="noStrike" cap="none" dirty="0">
                        <a:solidFill>
                          <a:schemeClr val="bg1"/>
                        </a:solidFill>
                        <a:latin typeface="Maven Pro" panose="020B0604020202020204" charset="0"/>
                        <a:cs typeface="Arial"/>
                        <a:sym typeface="Arial"/>
                      </a:endParaRPr>
                    </a:p>
                  </a:txBody>
                  <a:tcPr/>
                </a:tc>
                <a:tc>
                  <a:txBody>
                    <a:bodyPr/>
                    <a:lstStyle/>
                    <a:p>
                      <a:r>
                        <a:rPr lang="de-DE" sz="1400" b="0" i="0" u="none" strike="noStrike" cap="none" dirty="0">
                          <a:solidFill>
                            <a:schemeClr val="bg1"/>
                          </a:solidFill>
                          <a:latin typeface="Maven Pro" panose="020B0604020202020204" charset="0"/>
                          <a:cs typeface="Arial"/>
                          <a:sym typeface="Arial"/>
                        </a:rPr>
                        <a:t>Support</a:t>
                      </a:r>
                    </a:p>
                  </a:txBody>
                  <a:tcPr/>
                </a:tc>
                <a:tc>
                  <a:txBody>
                    <a:bodyPr/>
                    <a:lstStyle/>
                    <a:p>
                      <a:r>
                        <a:rPr lang="de-DE" sz="1400" b="0" i="0" u="none" strike="noStrike" cap="none" dirty="0">
                          <a:solidFill>
                            <a:schemeClr val="bg1"/>
                          </a:solidFill>
                          <a:latin typeface="Maven Pro" panose="020B0604020202020204" charset="0"/>
                          <a:cs typeface="Arial"/>
                          <a:sym typeface="Arial"/>
                        </a:rPr>
                        <a:t>Confidence</a:t>
                      </a:r>
                    </a:p>
                  </a:txBody>
                  <a:tcPr/>
                </a:tc>
                <a:tc>
                  <a:txBody>
                    <a:bodyPr/>
                    <a:lstStyle/>
                    <a:p>
                      <a:r>
                        <a:rPr lang="de-DE" sz="1400" b="1" i="0" u="none" strike="noStrike" cap="none" dirty="0">
                          <a:solidFill>
                            <a:schemeClr val="bg1"/>
                          </a:solidFill>
                          <a:latin typeface="Maven Pro" panose="020B0604020202020204" charset="0"/>
                          <a:cs typeface="Arial"/>
                          <a:sym typeface="Arial"/>
                        </a:rPr>
                        <a:t>Lift</a:t>
                      </a:r>
                    </a:p>
                  </a:txBody>
                  <a:tcPr/>
                </a:tc>
                <a:extLst>
                  <a:ext uri="{0D108BD9-81ED-4DB2-BD59-A6C34878D82A}">
                    <a16:rowId xmlns:a16="http://schemas.microsoft.com/office/drawing/2014/main" val="3901536487"/>
                  </a:ext>
                </a:extLst>
              </a:tr>
              <a:tr h="370840">
                <a:tc>
                  <a:txBody>
                    <a:bodyPr/>
                    <a:lstStyle/>
                    <a:p>
                      <a:r>
                        <a:rPr lang="de-DE" sz="1400" b="0" i="0" u="none" strike="noStrike" cap="none" dirty="0">
                          <a:solidFill>
                            <a:schemeClr val="bg1"/>
                          </a:solidFill>
                          <a:latin typeface="Maven Pro" panose="020B0604020202020204" charset="0"/>
                          <a:cs typeface="Arial"/>
                          <a:sym typeface="Arial"/>
                        </a:rPr>
                        <a:t>Coffee, Tea</a:t>
                      </a:r>
                    </a:p>
                  </a:txBody>
                  <a:tcPr/>
                </a:tc>
                <a:tc>
                  <a:txBody>
                    <a:bodyPr/>
                    <a:lstStyle/>
                    <a:p>
                      <a:r>
                        <a:rPr lang="de-DE" sz="1400" b="0" i="0" u="none" strike="noStrike" cap="none" dirty="0">
                          <a:solidFill>
                            <a:schemeClr val="bg1"/>
                          </a:solidFill>
                          <a:latin typeface="Maven Pro" panose="020B0604020202020204" charset="0"/>
                          <a:cs typeface="Arial"/>
                          <a:sym typeface="Arial"/>
                        </a:rPr>
                        <a:t>Cake</a:t>
                      </a:r>
                    </a:p>
                  </a:txBody>
                  <a:tcPr/>
                </a:tc>
                <a:tc>
                  <a:txBody>
                    <a:bodyPr/>
                    <a:lstStyle/>
                    <a:p>
                      <a:r>
                        <a:rPr lang="de-DE" sz="1400" b="0" i="0" u="none" strike="noStrike" cap="none" dirty="0">
                          <a:solidFill>
                            <a:schemeClr val="bg1"/>
                          </a:solidFill>
                          <a:latin typeface="Maven Pro" panose="020B0604020202020204" charset="0"/>
                          <a:cs typeface="Arial"/>
                          <a:sym typeface="Arial"/>
                        </a:rPr>
                        <a:t>1,0%</a:t>
                      </a:r>
                    </a:p>
                  </a:txBody>
                  <a:tcPr/>
                </a:tc>
                <a:tc>
                  <a:txBody>
                    <a:bodyPr/>
                    <a:lstStyle/>
                    <a:p>
                      <a:r>
                        <a:rPr lang="de-DE" sz="1400" b="0" i="0" u="none" strike="noStrike" cap="none" dirty="0">
                          <a:solidFill>
                            <a:schemeClr val="bg1"/>
                          </a:solidFill>
                          <a:latin typeface="Maven Pro" panose="020B0604020202020204" charset="0"/>
                          <a:cs typeface="Arial"/>
                          <a:sym typeface="Arial"/>
                        </a:rPr>
                        <a:t>20,1%</a:t>
                      </a:r>
                    </a:p>
                  </a:txBody>
                  <a:tcPr/>
                </a:tc>
                <a:tc>
                  <a:txBody>
                    <a:bodyPr/>
                    <a:lstStyle/>
                    <a:p>
                      <a:r>
                        <a:rPr lang="de-DE" sz="1400" b="1" i="0" u="none" strike="noStrike" cap="none" dirty="0">
                          <a:solidFill>
                            <a:schemeClr val="bg1"/>
                          </a:solidFill>
                          <a:latin typeface="Maven Pro" panose="020B0604020202020204" charset="0"/>
                          <a:cs typeface="Arial"/>
                          <a:sym typeface="Arial"/>
                        </a:rPr>
                        <a:t>1,94</a:t>
                      </a:r>
                    </a:p>
                  </a:txBody>
                  <a:tcPr/>
                </a:tc>
                <a:extLst>
                  <a:ext uri="{0D108BD9-81ED-4DB2-BD59-A6C34878D82A}">
                    <a16:rowId xmlns:a16="http://schemas.microsoft.com/office/drawing/2014/main" val="2887436428"/>
                  </a:ext>
                </a:extLst>
              </a:tr>
              <a:tr h="370840">
                <a:tc>
                  <a:txBody>
                    <a:bodyPr/>
                    <a:lstStyle/>
                    <a:p>
                      <a:r>
                        <a:rPr lang="de-DE" sz="1400" b="0" i="0" u="none" strike="noStrike" cap="none" dirty="0">
                          <a:solidFill>
                            <a:schemeClr val="bg1"/>
                          </a:solidFill>
                          <a:latin typeface="Maven Pro" panose="020B0604020202020204" charset="0"/>
                          <a:cs typeface="Arial"/>
                          <a:sym typeface="Arial"/>
                        </a:rPr>
                        <a:t>Hot </a:t>
                      </a:r>
                      <a:r>
                        <a:rPr lang="de-DE" sz="1400" b="0" i="0" u="none" strike="noStrike" cap="none" dirty="0" err="1">
                          <a:solidFill>
                            <a:schemeClr val="bg1"/>
                          </a:solidFill>
                          <a:latin typeface="Maven Pro" panose="020B0604020202020204" charset="0"/>
                          <a:cs typeface="Arial"/>
                          <a:sym typeface="Arial"/>
                        </a:rPr>
                        <a:t>Choco</a:t>
                      </a:r>
                      <a:endParaRPr lang="de-DE" sz="1400" b="0" i="0" u="none" strike="noStrike" cap="none" dirty="0">
                        <a:solidFill>
                          <a:schemeClr val="bg1"/>
                        </a:solidFill>
                        <a:latin typeface="Maven Pro" panose="020B0604020202020204" charset="0"/>
                        <a:cs typeface="Arial"/>
                        <a:sym typeface="Arial"/>
                      </a:endParaRPr>
                    </a:p>
                  </a:txBody>
                  <a:tcPr/>
                </a:tc>
                <a:tc>
                  <a:txBody>
                    <a:bodyPr/>
                    <a:lstStyle/>
                    <a:p>
                      <a:r>
                        <a:rPr lang="de-DE" sz="1400" b="0" i="0" u="none" strike="noStrike" cap="none" dirty="0">
                          <a:solidFill>
                            <a:schemeClr val="bg1"/>
                          </a:solidFill>
                          <a:latin typeface="Maven Pro" panose="020B0604020202020204" charset="0"/>
                          <a:cs typeface="Arial"/>
                          <a:sym typeface="Arial"/>
                        </a:rPr>
                        <a:t>Cake</a:t>
                      </a:r>
                    </a:p>
                  </a:txBody>
                  <a:tcPr/>
                </a:tc>
                <a:tc>
                  <a:txBody>
                    <a:bodyPr/>
                    <a:lstStyle/>
                    <a:p>
                      <a:r>
                        <a:rPr lang="de-DE" sz="1400" b="0" i="0" u="none" strike="noStrike" cap="none" dirty="0">
                          <a:solidFill>
                            <a:schemeClr val="bg1"/>
                          </a:solidFill>
                          <a:latin typeface="Maven Pro" panose="020B0604020202020204" charset="0"/>
                          <a:cs typeface="Arial"/>
                          <a:sym typeface="Arial"/>
                        </a:rPr>
                        <a:t>1,1%</a:t>
                      </a:r>
                    </a:p>
                  </a:txBody>
                  <a:tcPr/>
                </a:tc>
                <a:tc>
                  <a:txBody>
                    <a:bodyPr/>
                    <a:lstStyle/>
                    <a:p>
                      <a:r>
                        <a:rPr lang="de-DE" sz="1400" b="0" i="0" u="none" strike="noStrike" cap="none" dirty="0">
                          <a:solidFill>
                            <a:schemeClr val="bg1"/>
                          </a:solidFill>
                          <a:latin typeface="Maven Pro" panose="020B0604020202020204" charset="0"/>
                          <a:cs typeface="Arial"/>
                          <a:sym typeface="Arial"/>
                        </a:rPr>
                        <a:t>19,6%</a:t>
                      </a:r>
                    </a:p>
                  </a:txBody>
                  <a:tcPr/>
                </a:tc>
                <a:tc>
                  <a:txBody>
                    <a:bodyPr/>
                    <a:lstStyle/>
                    <a:p>
                      <a:r>
                        <a:rPr lang="de-DE" sz="1400" b="1" i="0" u="none" strike="noStrike" cap="none" dirty="0">
                          <a:solidFill>
                            <a:schemeClr val="bg1"/>
                          </a:solidFill>
                          <a:latin typeface="Maven Pro" panose="020B0604020202020204" charset="0"/>
                          <a:cs typeface="Arial"/>
                          <a:sym typeface="Arial"/>
                        </a:rPr>
                        <a:t>1,88</a:t>
                      </a:r>
                    </a:p>
                  </a:txBody>
                  <a:tcPr/>
                </a:tc>
                <a:extLst>
                  <a:ext uri="{0D108BD9-81ED-4DB2-BD59-A6C34878D82A}">
                    <a16:rowId xmlns:a16="http://schemas.microsoft.com/office/drawing/2014/main" val="3909284464"/>
                  </a:ext>
                </a:extLst>
              </a:tr>
              <a:tr h="370840">
                <a:tc>
                  <a:txBody>
                    <a:bodyPr/>
                    <a:lstStyle/>
                    <a:p>
                      <a:r>
                        <a:rPr lang="de-DE" sz="1400" b="0" i="0" u="none" strike="noStrike" cap="none" dirty="0">
                          <a:solidFill>
                            <a:schemeClr val="bg1"/>
                          </a:solidFill>
                          <a:latin typeface="Maven Pro" panose="020B0604020202020204" charset="0"/>
                          <a:cs typeface="Arial"/>
                          <a:sym typeface="Arial"/>
                        </a:rPr>
                        <a:t>Cake</a:t>
                      </a:r>
                    </a:p>
                  </a:txBody>
                  <a:tcPr/>
                </a:tc>
                <a:tc>
                  <a:txBody>
                    <a:bodyPr/>
                    <a:lstStyle/>
                    <a:p>
                      <a:r>
                        <a:rPr lang="de-DE" sz="1400" b="0" i="0" u="none" strike="noStrike" cap="none" dirty="0">
                          <a:solidFill>
                            <a:schemeClr val="bg1"/>
                          </a:solidFill>
                          <a:latin typeface="Maven Pro" panose="020B0604020202020204" charset="0"/>
                          <a:cs typeface="Arial"/>
                          <a:sym typeface="Arial"/>
                        </a:rPr>
                        <a:t>Tea</a:t>
                      </a:r>
                    </a:p>
                  </a:txBody>
                  <a:tcPr/>
                </a:tc>
                <a:tc>
                  <a:txBody>
                    <a:bodyPr/>
                    <a:lstStyle/>
                    <a:p>
                      <a:r>
                        <a:rPr lang="de-DE" sz="1400" b="0" i="0" u="none" strike="noStrike" cap="none" dirty="0">
                          <a:solidFill>
                            <a:schemeClr val="bg1"/>
                          </a:solidFill>
                          <a:latin typeface="Maven Pro" panose="020B0604020202020204" charset="0"/>
                          <a:cs typeface="Arial"/>
                          <a:sym typeface="Arial"/>
                        </a:rPr>
                        <a:t>2,4%</a:t>
                      </a:r>
                    </a:p>
                  </a:txBody>
                  <a:tcPr/>
                </a:tc>
                <a:tc>
                  <a:txBody>
                    <a:bodyPr/>
                    <a:lstStyle/>
                    <a:p>
                      <a:r>
                        <a:rPr lang="de-DE" sz="1400" b="0" i="0" u="none" strike="noStrike" cap="none" dirty="0">
                          <a:solidFill>
                            <a:schemeClr val="bg1"/>
                          </a:solidFill>
                          <a:latin typeface="Maven Pro" panose="020B0604020202020204" charset="0"/>
                          <a:cs typeface="Arial"/>
                          <a:sym typeface="Arial"/>
                        </a:rPr>
                        <a:t>22,9%</a:t>
                      </a:r>
                    </a:p>
                  </a:txBody>
                  <a:tcPr/>
                </a:tc>
                <a:tc>
                  <a:txBody>
                    <a:bodyPr/>
                    <a:lstStyle/>
                    <a:p>
                      <a:r>
                        <a:rPr lang="de-DE" sz="1400" b="1" i="0" u="none" strike="noStrike" cap="none" dirty="0">
                          <a:solidFill>
                            <a:schemeClr val="bg1"/>
                          </a:solidFill>
                          <a:latin typeface="Maven Pro" panose="020B0604020202020204" charset="0"/>
                          <a:cs typeface="Arial"/>
                          <a:sym typeface="Arial"/>
                        </a:rPr>
                        <a:t>1,61</a:t>
                      </a:r>
                    </a:p>
                  </a:txBody>
                  <a:tcPr/>
                </a:tc>
                <a:extLst>
                  <a:ext uri="{0D108BD9-81ED-4DB2-BD59-A6C34878D82A}">
                    <a16:rowId xmlns:a16="http://schemas.microsoft.com/office/drawing/2014/main" val="3810546414"/>
                  </a:ext>
                </a:extLst>
              </a:tr>
              <a:tr h="370840">
                <a:tc>
                  <a:txBody>
                    <a:bodyPr/>
                    <a:lstStyle/>
                    <a:p>
                      <a:r>
                        <a:rPr lang="de-DE" sz="1400" b="0" i="0" u="none" strike="noStrike" cap="none" dirty="0">
                          <a:solidFill>
                            <a:schemeClr val="bg1"/>
                          </a:solidFill>
                          <a:latin typeface="Maven Pro" panose="020B0604020202020204" charset="0"/>
                          <a:cs typeface="Arial"/>
                          <a:sym typeface="Arial"/>
                        </a:rPr>
                        <a:t>…</a:t>
                      </a:r>
                    </a:p>
                  </a:txBody>
                  <a:tcPr/>
                </a:tc>
                <a:tc>
                  <a:txBody>
                    <a:bodyPr/>
                    <a:lstStyle/>
                    <a:p>
                      <a:r>
                        <a:rPr lang="de-DE" sz="1400" b="0" i="0" u="none" strike="noStrike" cap="none" dirty="0">
                          <a:solidFill>
                            <a:schemeClr val="bg1"/>
                          </a:solidFill>
                          <a:latin typeface="Maven Pro" panose="020B0604020202020204" charset="0"/>
                          <a:cs typeface="Arial"/>
                          <a:sym typeface="Arial"/>
                        </a:rPr>
                        <a:t>…</a:t>
                      </a:r>
                    </a:p>
                  </a:txBody>
                  <a:tcPr/>
                </a:tc>
                <a:tc>
                  <a:txBody>
                    <a:bodyPr/>
                    <a:lstStyle/>
                    <a:p>
                      <a:r>
                        <a:rPr lang="de-DE" sz="1400" b="0" i="0" u="none" strike="noStrike" cap="none" dirty="0">
                          <a:solidFill>
                            <a:schemeClr val="bg1"/>
                          </a:solidFill>
                          <a:latin typeface="Maven Pro" panose="020B0604020202020204" charset="0"/>
                          <a:cs typeface="Arial"/>
                          <a:sym typeface="Arial"/>
                        </a:rPr>
                        <a:t>…</a:t>
                      </a:r>
                    </a:p>
                  </a:txBody>
                  <a:tcPr/>
                </a:tc>
                <a:tc>
                  <a:txBody>
                    <a:bodyPr/>
                    <a:lstStyle/>
                    <a:p>
                      <a:r>
                        <a:rPr lang="de-DE" sz="1400" b="0" i="0" u="none" strike="noStrike" cap="none" dirty="0">
                          <a:solidFill>
                            <a:schemeClr val="bg1"/>
                          </a:solidFill>
                          <a:latin typeface="Maven Pro" panose="020B0604020202020204" charset="0"/>
                          <a:cs typeface="Arial"/>
                          <a:sym typeface="Arial"/>
                        </a:rPr>
                        <a:t>…</a:t>
                      </a:r>
                    </a:p>
                  </a:txBody>
                  <a:tcPr/>
                </a:tc>
                <a:tc>
                  <a:txBody>
                    <a:bodyPr/>
                    <a:lstStyle/>
                    <a:p>
                      <a:r>
                        <a:rPr lang="de-DE" sz="1400" b="1" i="0" u="none" strike="noStrike" cap="none" dirty="0">
                          <a:solidFill>
                            <a:schemeClr val="bg1"/>
                          </a:solidFill>
                          <a:latin typeface="Maven Pro" panose="020B0604020202020204" charset="0"/>
                          <a:cs typeface="Arial"/>
                          <a:sym typeface="Arial"/>
                        </a:rPr>
                        <a:t>…</a:t>
                      </a:r>
                    </a:p>
                  </a:txBody>
                  <a:tcPr/>
                </a:tc>
                <a:extLst>
                  <a:ext uri="{0D108BD9-81ED-4DB2-BD59-A6C34878D82A}">
                    <a16:rowId xmlns:a16="http://schemas.microsoft.com/office/drawing/2014/main" val="3117731411"/>
                  </a:ext>
                </a:extLst>
              </a:tr>
              <a:tr h="370840">
                <a:tc>
                  <a:txBody>
                    <a:bodyPr/>
                    <a:lstStyle/>
                    <a:p>
                      <a:r>
                        <a:rPr lang="de-DE" sz="1400" b="0" i="0" u="none" strike="noStrike" cap="none" dirty="0">
                          <a:solidFill>
                            <a:schemeClr val="bg1"/>
                          </a:solidFill>
                          <a:latin typeface="Maven Pro" panose="020B0604020202020204" charset="0"/>
                          <a:cs typeface="Arial"/>
                          <a:sym typeface="Arial"/>
                        </a:rPr>
                        <a:t>Coffee, Cake</a:t>
                      </a:r>
                    </a:p>
                  </a:txBody>
                  <a:tcPr/>
                </a:tc>
                <a:tc>
                  <a:txBody>
                    <a:bodyPr/>
                    <a:lstStyle/>
                    <a:p>
                      <a:r>
                        <a:rPr lang="de-DE" sz="1400" b="0" i="0" u="none" strike="noStrike" cap="none" dirty="0" err="1">
                          <a:solidFill>
                            <a:schemeClr val="bg1"/>
                          </a:solidFill>
                          <a:latin typeface="Maven Pro" panose="020B0604020202020204" charset="0"/>
                          <a:cs typeface="Arial"/>
                          <a:sym typeface="Arial"/>
                        </a:rPr>
                        <a:t>Bread</a:t>
                      </a:r>
                      <a:endParaRPr lang="de-DE" sz="1400" b="0" i="0" u="none" strike="noStrike" cap="none" dirty="0">
                        <a:solidFill>
                          <a:schemeClr val="bg1"/>
                        </a:solidFill>
                        <a:latin typeface="Maven Pro" panose="020B0604020202020204" charset="0"/>
                        <a:cs typeface="Arial"/>
                        <a:sym typeface="Arial"/>
                      </a:endParaRPr>
                    </a:p>
                  </a:txBody>
                  <a:tcPr/>
                </a:tc>
                <a:tc>
                  <a:txBody>
                    <a:bodyPr/>
                    <a:lstStyle/>
                    <a:p>
                      <a:r>
                        <a:rPr lang="de-DE" sz="1400" b="0" i="0" u="none" strike="noStrike" cap="none" dirty="0">
                          <a:solidFill>
                            <a:schemeClr val="bg1"/>
                          </a:solidFill>
                          <a:latin typeface="Maven Pro" panose="020B0604020202020204" charset="0"/>
                          <a:cs typeface="Arial"/>
                          <a:sym typeface="Arial"/>
                        </a:rPr>
                        <a:t>1%</a:t>
                      </a:r>
                    </a:p>
                  </a:txBody>
                  <a:tcPr/>
                </a:tc>
                <a:tc>
                  <a:txBody>
                    <a:bodyPr/>
                    <a:lstStyle/>
                    <a:p>
                      <a:r>
                        <a:rPr lang="de-DE" sz="1400" b="0" i="0" u="none" strike="noStrike" cap="none" dirty="0">
                          <a:solidFill>
                            <a:schemeClr val="bg1"/>
                          </a:solidFill>
                          <a:latin typeface="Maven Pro" panose="020B0604020202020204" charset="0"/>
                          <a:cs typeface="Arial"/>
                          <a:sym typeface="Arial"/>
                        </a:rPr>
                        <a:t>18,3%</a:t>
                      </a:r>
                    </a:p>
                  </a:txBody>
                  <a:tcPr/>
                </a:tc>
                <a:tc>
                  <a:txBody>
                    <a:bodyPr/>
                    <a:lstStyle/>
                    <a:p>
                      <a:r>
                        <a:rPr lang="de-DE" sz="1400" b="1" i="0" u="none" strike="noStrike" cap="none" dirty="0">
                          <a:solidFill>
                            <a:schemeClr val="bg1"/>
                          </a:solidFill>
                          <a:latin typeface="Maven Pro" panose="020B0604020202020204" charset="0"/>
                          <a:cs typeface="Arial"/>
                          <a:sym typeface="Arial"/>
                        </a:rPr>
                        <a:t>0,56</a:t>
                      </a:r>
                    </a:p>
                  </a:txBody>
                  <a:tcPr/>
                </a:tc>
                <a:extLst>
                  <a:ext uri="{0D108BD9-81ED-4DB2-BD59-A6C34878D82A}">
                    <a16:rowId xmlns:a16="http://schemas.microsoft.com/office/drawing/2014/main" val="2507735734"/>
                  </a:ext>
                </a:extLst>
              </a:tr>
            </a:tbl>
          </a:graphicData>
        </a:graphic>
      </p:graphicFrame>
      <p:sp>
        <p:nvSpPr>
          <p:cNvPr id="2" name="Titel 4">
            <a:extLst>
              <a:ext uri="{FF2B5EF4-FFF2-40B4-BE49-F238E27FC236}">
                <a16:creationId xmlns:a16="http://schemas.microsoft.com/office/drawing/2014/main" id="{55425FCA-7BEC-5B82-57F4-3EF1D8186B5D}"/>
              </a:ext>
            </a:extLst>
          </p:cNvPr>
          <p:cNvSpPr txBox="1">
            <a:spLocks/>
          </p:cNvSpPr>
          <p:nvPr/>
        </p:nvSpPr>
        <p:spPr>
          <a:xfrm>
            <a:off x="552150" y="989475"/>
            <a:ext cx="4727700" cy="577800"/>
          </a:xfrm>
          <a:prstGeom prst="rect">
            <a:avLst/>
          </a:prstGeom>
          <a:noFill/>
          <a:ln>
            <a:noFill/>
          </a:ln>
        </p:spPr>
        <p:txBody>
          <a:bodyPr spcFirstLastPara="1" vert="horz"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de-DE" sz="2000" dirty="0"/>
              <a:t>Starke positive/negative Lift</a:t>
            </a:r>
          </a:p>
        </p:txBody>
      </p:sp>
    </p:spTree>
    <p:extLst>
      <p:ext uri="{BB962C8B-B14F-4D97-AF65-F5344CB8AC3E}">
        <p14:creationId xmlns:p14="http://schemas.microsoft.com/office/powerpoint/2010/main" val="2736272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p:txBody>
          <a:bodyPr vert="horz"/>
          <a:lstStyle/>
          <a:p>
            <a:r>
              <a:rPr lang="de-DE" dirty="0" err="1"/>
              <a:t>Results</a:t>
            </a:r>
            <a:endParaRPr lang="de-DE" dirty="0"/>
          </a:p>
        </p:txBody>
      </p:sp>
      <p:graphicFrame>
        <p:nvGraphicFramePr>
          <p:cNvPr id="3" name="Tabelle 3">
            <a:extLst>
              <a:ext uri="{FF2B5EF4-FFF2-40B4-BE49-F238E27FC236}">
                <a16:creationId xmlns:a16="http://schemas.microsoft.com/office/drawing/2014/main" id="{F15C64F5-C241-A955-480C-0FBFE9933782}"/>
              </a:ext>
            </a:extLst>
          </p:cNvPr>
          <p:cNvGraphicFramePr>
            <a:graphicFrameLocks noGrp="1"/>
          </p:cNvGraphicFramePr>
          <p:nvPr/>
        </p:nvGraphicFramePr>
        <p:xfrm>
          <a:off x="618825" y="1534305"/>
          <a:ext cx="8115600" cy="2966720"/>
        </p:xfrm>
        <a:graphic>
          <a:graphicData uri="http://schemas.openxmlformats.org/drawingml/2006/table">
            <a:tbl>
              <a:tblPr firstRow="1" bandRow="1">
                <a:tableStyleId>{E723F757-1103-4035-A6BF-FC693B604208}</a:tableStyleId>
              </a:tblPr>
              <a:tblGrid>
                <a:gridCol w="2323825">
                  <a:extLst>
                    <a:ext uri="{9D8B030D-6E8A-4147-A177-3AD203B41FA5}">
                      <a16:colId xmlns:a16="http://schemas.microsoft.com/office/drawing/2014/main" val="1996441691"/>
                    </a:ext>
                  </a:extLst>
                </a:gridCol>
                <a:gridCol w="1124525">
                  <a:extLst>
                    <a:ext uri="{9D8B030D-6E8A-4147-A177-3AD203B41FA5}">
                      <a16:colId xmlns:a16="http://schemas.microsoft.com/office/drawing/2014/main" val="3016175260"/>
                    </a:ext>
                  </a:extLst>
                </a:gridCol>
                <a:gridCol w="4667250">
                  <a:extLst>
                    <a:ext uri="{9D8B030D-6E8A-4147-A177-3AD203B41FA5}">
                      <a16:colId xmlns:a16="http://schemas.microsoft.com/office/drawing/2014/main" val="298160725"/>
                    </a:ext>
                  </a:extLst>
                </a:gridCol>
              </a:tblGrid>
              <a:tr h="370840">
                <a:tc>
                  <a:txBody>
                    <a:bodyPr/>
                    <a:lstStyle/>
                    <a:p>
                      <a:r>
                        <a:rPr lang="de-DE" sz="1400" b="0" i="0" u="none" strike="noStrike" cap="none" dirty="0">
                          <a:solidFill>
                            <a:schemeClr val="bg1"/>
                          </a:solidFill>
                          <a:latin typeface="Maven Pro" panose="020B0604020202020204" charset="0"/>
                          <a:cs typeface="Arial"/>
                          <a:sym typeface="Arial"/>
                        </a:rPr>
                        <a:t>Kombination</a:t>
                      </a:r>
                    </a:p>
                  </a:txBody>
                  <a:tcPr/>
                </a:tc>
                <a:tc>
                  <a:txBody>
                    <a:bodyPr/>
                    <a:lstStyle/>
                    <a:p>
                      <a:r>
                        <a:rPr lang="de-DE" sz="1400" b="0" i="0" u="none" strike="noStrike" cap="none" dirty="0">
                          <a:solidFill>
                            <a:schemeClr val="bg1"/>
                          </a:solidFill>
                          <a:latin typeface="Maven Pro" panose="020B0604020202020204" charset="0"/>
                          <a:cs typeface="Arial"/>
                          <a:sym typeface="Arial"/>
                        </a:rPr>
                        <a:t>Support</a:t>
                      </a:r>
                    </a:p>
                  </a:txBody>
                  <a:tcPr/>
                </a:tc>
                <a:tc>
                  <a:txBody>
                    <a:bodyPr/>
                    <a:lstStyle/>
                    <a:p>
                      <a:endParaRPr lang="de-DE" sz="1400" b="0" i="0" u="none" strike="noStrike" cap="none" dirty="0">
                        <a:solidFill>
                          <a:schemeClr val="bg1"/>
                        </a:solidFill>
                        <a:latin typeface="Maven Pro" panose="020B0604020202020204" charset="0"/>
                        <a:cs typeface="Arial"/>
                        <a:sym typeface="Arial"/>
                      </a:endParaRPr>
                    </a:p>
                  </a:txBody>
                  <a:tcPr/>
                </a:tc>
                <a:extLst>
                  <a:ext uri="{0D108BD9-81ED-4DB2-BD59-A6C34878D82A}">
                    <a16:rowId xmlns:a16="http://schemas.microsoft.com/office/drawing/2014/main" val="3901536487"/>
                  </a:ext>
                </a:extLst>
              </a:tr>
              <a:tr h="370840">
                <a:tc>
                  <a:txBody>
                    <a:bodyPr/>
                    <a:lstStyle/>
                    <a:p>
                      <a:r>
                        <a:rPr lang="de-DE" sz="1400" b="0" i="0" u="none" strike="noStrike" cap="none" dirty="0">
                          <a:solidFill>
                            <a:schemeClr val="bg1"/>
                          </a:solidFill>
                          <a:latin typeface="Maven Pro" panose="020B0604020202020204" charset="0"/>
                          <a:cs typeface="Arial"/>
                          <a:sym typeface="Arial"/>
                        </a:rPr>
                        <a:t>Coffee, </a:t>
                      </a:r>
                      <a:r>
                        <a:rPr lang="de-DE" sz="1400" b="0" i="0" u="none" strike="noStrike" cap="none" dirty="0" err="1">
                          <a:solidFill>
                            <a:schemeClr val="bg1"/>
                          </a:solidFill>
                          <a:latin typeface="Maven Pro" panose="020B0604020202020204" charset="0"/>
                          <a:cs typeface="Arial"/>
                          <a:sym typeface="Arial"/>
                        </a:rPr>
                        <a:t>Bread</a:t>
                      </a:r>
                      <a:endParaRPr lang="de-DE" sz="1400" b="0" i="0" u="none" strike="noStrike" cap="none" dirty="0">
                        <a:solidFill>
                          <a:schemeClr val="bg1"/>
                        </a:solidFill>
                        <a:latin typeface="Maven Pro" panose="020B0604020202020204" charset="0"/>
                        <a:cs typeface="Arial"/>
                        <a:sym typeface="Arial"/>
                      </a:endParaRPr>
                    </a:p>
                  </a:txBody>
                  <a:tcPr/>
                </a:tc>
                <a:tc>
                  <a:txBody>
                    <a:bodyPr/>
                    <a:lstStyle/>
                    <a:p>
                      <a:r>
                        <a:rPr lang="de-DE" sz="1400" b="0" i="0" u="none" strike="noStrike" cap="none" dirty="0">
                          <a:solidFill>
                            <a:schemeClr val="bg1"/>
                          </a:solidFill>
                          <a:latin typeface="Maven Pro" panose="020B0604020202020204" charset="0"/>
                          <a:cs typeface="Arial"/>
                          <a:sym typeface="Arial"/>
                        </a:rPr>
                        <a:t>9,0%</a:t>
                      </a:r>
                    </a:p>
                  </a:txBody>
                  <a:tcPr/>
                </a:tc>
                <a:tc>
                  <a:txBody>
                    <a:bodyPr/>
                    <a:lstStyle/>
                    <a:p>
                      <a:endParaRPr lang="de-DE" sz="1400" b="0" i="0" u="none" strike="noStrike" cap="none" dirty="0">
                        <a:solidFill>
                          <a:schemeClr val="bg1"/>
                        </a:solidFill>
                        <a:latin typeface="Maven Pro" panose="020B0604020202020204" charset="0"/>
                        <a:cs typeface="Arial"/>
                        <a:sym typeface="Arial"/>
                      </a:endParaRPr>
                    </a:p>
                  </a:txBody>
                  <a:tcPr/>
                </a:tc>
                <a:extLst>
                  <a:ext uri="{0D108BD9-81ED-4DB2-BD59-A6C34878D82A}">
                    <a16:rowId xmlns:a16="http://schemas.microsoft.com/office/drawing/2014/main" val="2887436428"/>
                  </a:ext>
                </a:extLst>
              </a:tr>
              <a:tr h="370840">
                <a:tc>
                  <a:txBody>
                    <a:bodyPr/>
                    <a:lstStyle/>
                    <a:p>
                      <a:r>
                        <a:rPr lang="de-DE" sz="1400" b="0" i="0" u="none" strike="noStrike" cap="none" dirty="0">
                          <a:solidFill>
                            <a:schemeClr val="bg1"/>
                          </a:solidFill>
                          <a:latin typeface="Maven Pro" panose="020B0604020202020204" charset="0"/>
                          <a:cs typeface="Arial"/>
                          <a:sym typeface="Arial"/>
                        </a:rPr>
                        <a:t>Coffee, Cake</a:t>
                      </a:r>
                    </a:p>
                  </a:txBody>
                  <a:tcPr/>
                </a:tc>
                <a:tc>
                  <a:txBody>
                    <a:bodyPr/>
                    <a:lstStyle/>
                    <a:p>
                      <a:r>
                        <a:rPr lang="de-DE" sz="1400" b="0" i="0" u="none" strike="noStrike" cap="none" dirty="0">
                          <a:solidFill>
                            <a:schemeClr val="bg1"/>
                          </a:solidFill>
                          <a:latin typeface="Maven Pro" panose="020B0604020202020204" charset="0"/>
                          <a:cs typeface="Arial"/>
                          <a:sym typeface="Arial"/>
                        </a:rPr>
                        <a:t>5,5%</a:t>
                      </a:r>
                    </a:p>
                  </a:txBody>
                  <a:tcPr/>
                </a:tc>
                <a:tc>
                  <a:txBody>
                    <a:bodyPr/>
                    <a:lstStyle/>
                    <a:p>
                      <a:endParaRPr lang="de-DE" sz="1400" b="0" i="0" u="none" strike="noStrike" cap="none" dirty="0">
                        <a:solidFill>
                          <a:schemeClr val="bg1"/>
                        </a:solidFill>
                        <a:latin typeface="Maven Pro" panose="020B0604020202020204" charset="0"/>
                        <a:cs typeface="Arial"/>
                        <a:sym typeface="Arial"/>
                      </a:endParaRPr>
                    </a:p>
                  </a:txBody>
                  <a:tcPr/>
                </a:tc>
                <a:extLst>
                  <a:ext uri="{0D108BD9-81ED-4DB2-BD59-A6C34878D82A}">
                    <a16:rowId xmlns:a16="http://schemas.microsoft.com/office/drawing/2014/main" val="3909284464"/>
                  </a:ext>
                </a:extLst>
              </a:tr>
              <a:tr h="370840">
                <a:tc>
                  <a:txBody>
                    <a:bodyPr/>
                    <a:lstStyle/>
                    <a:p>
                      <a:r>
                        <a:rPr lang="de-DE" sz="1400" b="0" i="0" u="none" strike="noStrike" cap="none" dirty="0">
                          <a:solidFill>
                            <a:schemeClr val="bg1"/>
                          </a:solidFill>
                          <a:latin typeface="Maven Pro" panose="020B0604020202020204" charset="0"/>
                          <a:cs typeface="Arial"/>
                          <a:sym typeface="Arial"/>
                        </a:rPr>
                        <a:t>Coffee, Tee</a:t>
                      </a:r>
                    </a:p>
                  </a:txBody>
                  <a:tcPr/>
                </a:tc>
                <a:tc>
                  <a:txBody>
                    <a:bodyPr/>
                    <a:lstStyle/>
                    <a:p>
                      <a:r>
                        <a:rPr lang="de-DE" sz="1400" b="0" i="0" u="none" strike="noStrike" cap="none" dirty="0">
                          <a:solidFill>
                            <a:schemeClr val="bg1"/>
                          </a:solidFill>
                          <a:latin typeface="Maven Pro" panose="020B0604020202020204" charset="0"/>
                          <a:cs typeface="Arial"/>
                          <a:sym typeface="Arial"/>
                        </a:rPr>
                        <a:t>5,0%</a:t>
                      </a:r>
                    </a:p>
                  </a:txBody>
                  <a:tcPr/>
                </a:tc>
                <a:tc>
                  <a:txBody>
                    <a:bodyPr/>
                    <a:lstStyle/>
                    <a:p>
                      <a:endParaRPr lang="de-DE" sz="1400" b="0" i="0" u="none" strike="noStrike" cap="none" dirty="0">
                        <a:solidFill>
                          <a:schemeClr val="bg1"/>
                        </a:solidFill>
                        <a:latin typeface="Maven Pro" panose="020B0604020202020204" charset="0"/>
                        <a:cs typeface="Arial"/>
                        <a:sym typeface="Arial"/>
                      </a:endParaRPr>
                    </a:p>
                  </a:txBody>
                  <a:tcPr/>
                </a:tc>
                <a:extLst>
                  <a:ext uri="{0D108BD9-81ED-4DB2-BD59-A6C34878D82A}">
                    <a16:rowId xmlns:a16="http://schemas.microsoft.com/office/drawing/2014/main" val="3810546414"/>
                  </a:ext>
                </a:extLst>
              </a:tr>
              <a:tr h="370840">
                <a:tc>
                  <a:txBody>
                    <a:bodyPr/>
                    <a:lstStyle/>
                    <a:p>
                      <a:r>
                        <a:rPr lang="de-DE" sz="1400" b="0" i="0" u="none" strike="noStrike" cap="none" dirty="0">
                          <a:solidFill>
                            <a:schemeClr val="bg1"/>
                          </a:solidFill>
                          <a:latin typeface="Maven Pro" panose="020B0604020202020204" charset="0"/>
                          <a:cs typeface="Arial"/>
                          <a:sym typeface="Arial"/>
                        </a:rPr>
                        <a:t>…</a:t>
                      </a:r>
                    </a:p>
                  </a:txBody>
                  <a:tcPr/>
                </a:tc>
                <a:tc>
                  <a:txBody>
                    <a:bodyPr/>
                    <a:lstStyle/>
                    <a:p>
                      <a:r>
                        <a:rPr lang="de-DE" sz="1400" b="0" i="0" u="none" strike="noStrike" cap="none" dirty="0">
                          <a:solidFill>
                            <a:schemeClr val="bg1"/>
                          </a:solidFill>
                          <a:latin typeface="Maven Pro" panose="020B0604020202020204" charset="0"/>
                          <a:cs typeface="Arial"/>
                          <a:sym typeface="Arial"/>
                        </a:rPr>
                        <a:t>…</a:t>
                      </a:r>
                    </a:p>
                  </a:txBody>
                  <a:tcPr/>
                </a:tc>
                <a:tc>
                  <a:txBody>
                    <a:bodyPr/>
                    <a:lstStyle/>
                    <a:p>
                      <a:endParaRPr lang="de-DE" sz="1400" b="0" i="0" u="none" strike="noStrike" cap="none" dirty="0">
                        <a:solidFill>
                          <a:schemeClr val="bg1"/>
                        </a:solidFill>
                        <a:latin typeface="Maven Pro" panose="020B0604020202020204" charset="0"/>
                        <a:cs typeface="Arial"/>
                        <a:sym typeface="Arial"/>
                      </a:endParaRPr>
                    </a:p>
                  </a:txBody>
                  <a:tcPr/>
                </a:tc>
                <a:extLst>
                  <a:ext uri="{0D108BD9-81ED-4DB2-BD59-A6C34878D82A}">
                    <a16:rowId xmlns:a16="http://schemas.microsoft.com/office/drawing/2014/main" val="3117731411"/>
                  </a:ext>
                </a:extLst>
              </a:tr>
              <a:tr h="370840">
                <a:tc>
                  <a:txBody>
                    <a:bodyPr/>
                    <a:lstStyle/>
                    <a:p>
                      <a:r>
                        <a:rPr lang="de-DE" sz="1400" b="0" i="0" u="none" strike="noStrike" cap="none" dirty="0">
                          <a:solidFill>
                            <a:schemeClr val="bg1"/>
                          </a:solidFill>
                          <a:latin typeface="Maven Pro" panose="020B0604020202020204" charset="0"/>
                          <a:cs typeface="Arial"/>
                          <a:sym typeface="Arial"/>
                        </a:rPr>
                        <a:t>Cake, Hot </a:t>
                      </a:r>
                      <a:r>
                        <a:rPr lang="de-DE" sz="1400" b="0" i="0" u="none" strike="noStrike" cap="none" dirty="0" err="1">
                          <a:solidFill>
                            <a:schemeClr val="bg1"/>
                          </a:solidFill>
                          <a:latin typeface="Maven Pro" panose="020B0604020202020204" charset="0"/>
                          <a:cs typeface="Arial"/>
                          <a:sym typeface="Arial"/>
                        </a:rPr>
                        <a:t>Choco</a:t>
                      </a:r>
                      <a:endParaRPr lang="de-DE" sz="1400" b="0" i="0" u="none" strike="noStrike" cap="none" dirty="0">
                        <a:solidFill>
                          <a:schemeClr val="bg1"/>
                        </a:solidFill>
                        <a:latin typeface="Maven Pro" panose="020B0604020202020204" charset="0"/>
                        <a:cs typeface="Arial"/>
                        <a:sym typeface="Arial"/>
                      </a:endParaRPr>
                    </a:p>
                  </a:txBody>
                  <a:tcPr/>
                </a:tc>
                <a:tc>
                  <a:txBody>
                    <a:bodyPr/>
                    <a:lstStyle/>
                    <a:p>
                      <a:r>
                        <a:rPr lang="de-DE" sz="1400" b="0" i="0" u="none" strike="noStrike" cap="none" dirty="0">
                          <a:solidFill>
                            <a:schemeClr val="bg1"/>
                          </a:solidFill>
                          <a:latin typeface="Maven Pro" panose="020B0604020202020204" charset="0"/>
                          <a:cs typeface="Arial"/>
                          <a:sym typeface="Arial"/>
                        </a:rPr>
                        <a:t>1,1%</a:t>
                      </a:r>
                    </a:p>
                  </a:txBody>
                  <a:tcPr/>
                </a:tc>
                <a:tc>
                  <a:txBody>
                    <a:bodyPr/>
                    <a:lstStyle/>
                    <a:p>
                      <a:r>
                        <a:rPr lang="de-DE" sz="1400" b="0" i="0" u="none" strike="noStrike" cap="none" dirty="0">
                          <a:solidFill>
                            <a:schemeClr val="bg1"/>
                          </a:solidFill>
                          <a:latin typeface="Maven Pro" panose="020B0604020202020204" charset="0"/>
                          <a:cs typeface="Arial"/>
                          <a:sym typeface="Arial"/>
                        </a:rPr>
                        <a:t>Erste ohne Top 3 Artikel (Kaffee, Tee, Brot)</a:t>
                      </a:r>
                    </a:p>
                  </a:txBody>
                  <a:tcPr/>
                </a:tc>
                <a:extLst>
                  <a:ext uri="{0D108BD9-81ED-4DB2-BD59-A6C34878D82A}">
                    <a16:rowId xmlns:a16="http://schemas.microsoft.com/office/drawing/2014/main" val="2507735734"/>
                  </a:ext>
                </a:extLst>
              </a:tr>
              <a:tr h="370840">
                <a:tc>
                  <a:txBody>
                    <a:bodyPr/>
                    <a:lstStyle/>
                    <a:p>
                      <a:r>
                        <a:rPr lang="de-DE" sz="1400" b="0" i="0" u="none" strike="noStrike" cap="none" dirty="0">
                          <a:solidFill>
                            <a:schemeClr val="bg1"/>
                          </a:solidFill>
                          <a:latin typeface="Maven Pro" panose="020B0604020202020204" charset="0"/>
                          <a:cs typeface="Arial"/>
                          <a:sym typeface="Arial"/>
                        </a:rPr>
                        <a:t>…</a:t>
                      </a:r>
                    </a:p>
                  </a:txBody>
                  <a:tcPr/>
                </a:tc>
                <a:tc>
                  <a:txBody>
                    <a:bodyPr/>
                    <a:lstStyle/>
                    <a:p>
                      <a:r>
                        <a:rPr lang="de-DE" sz="1400" b="0" i="0" u="none" strike="noStrike" cap="none" dirty="0">
                          <a:solidFill>
                            <a:schemeClr val="bg1"/>
                          </a:solidFill>
                          <a:latin typeface="Maven Pro" panose="020B0604020202020204" charset="0"/>
                          <a:cs typeface="Arial"/>
                          <a:sym typeface="Arial"/>
                        </a:rPr>
                        <a:t>…</a:t>
                      </a:r>
                    </a:p>
                  </a:txBody>
                  <a:tcPr/>
                </a:tc>
                <a:tc>
                  <a:txBody>
                    <a:bodyPr/>
                    <a:lstStyle/>
                    <a:p>
                      <a:endParaRPr lang="de-DE" sz="1400" b="0" i="0" u="none" strike="noStrike" cap="none" dirty="0">
                        <a:solidFill>
                          <a:schemeClr val="bg1"/>
                        </a:solidFill>
                        <a:latin typeface="Maven Pro" panose="020B0604020202020204" charset="0"/>
                        <a:cs typeface="Arial"/>
                        <a:sym typeface="Arial"/>
                      </a:endParaRPr>
                    </a:p>
                  </a:txBody>
                  <a:tcPr/>
                </a:tc>
                <a:extLst>
                  <a:ext uri="{0D108BD9-81ED-4DB2-BD59-A6C34878D82A}">
                    <a16:rowId xmlns:a16="http://schemas.microsoft.com/office/drawing/2014/main" val="4091182116"/>
                  </a:ext>
                </a:extLst>
              </a:tr>
              <a:tr h="370840">
                <a:tc>
                  <a:txBody>
                    <a:bodyPr/>
                    <a:lstStyle/>
                    <a:p>
                      <a:r>
                        <a:rPr lang="de-DE" sz="1400" b="0" i="0" u="none" strike="noStrike" cap="none" dirty="0" err="1">
                          <a:solidFill>
                            <a:schemeClr val="bg1"/>
                          </a:solidFill>
                          <a:latin typeface="Maven Pro" panose="020B0604020202020204" charset="0"/>
                          <a:cs typeface="Arial"/>
                          <a:sym typeface="Arial"/>
                        </a:rPr>
                        <a:t>Bread</a:t>
                      </a:r>
                      <a:r>
                        <a:rPr lang="de-DE" sz="1400" b="0" i="0" u="none" strike="noStrike" cap="none" dirty="0">
                          <a:solidFill>
                            <a:schemeClr val="bg1"/>
                          </a:solidFill>
                          <a:latin typeface="Maven Pro" panose="020B0604020202020204" charset="0"/>
                          <a:cs typeface="Arial"/>
                          <a:sym typeface="Arial"/>
                        </a:rPr>
                        <a:t>, </a:t>
                      </a:r>
                      <a:r>
                        <a:rPr lang="de-DE" sz="1400" b="0" i="0" u="none" strike="noStrike" cap="none" dirty="0" err="1">
                          <a:solidFill>
                            <a:schemeClr val="bg1"/>
                          </a:solidFill>
                          <a:latin typeface="Maven Pro" panose="020B0604020202020204" charset="0"/>
                          <a:cs typeface="Arial"/>
                          <a:sym typeface="Arial"/>
                        </a:rPr>
                        <a:t>Alfarores</a:t>
                      </a:r>
                      <a:endParaRPr lang="de-DE" sz="1400" b="0" i="0" u="none" strike="noStrike" cap="none" dirty="0">
                        <a:solidFill>
                          <a:schemeClr val="bg1"/>
                        </a:solidFill>
                        <a:latin typeface="Maven Pro" panose="020B0604020202020204" charset="0"/>
                        <a:cs typeface="Arial"/>
                        <a:sym typeface="Arial"/>
                      </a:endParaRPr>
                    </a:p>
                  </a:txBody>
                  <a:tcPr/>
                </a:tc>
                <a:tc>
                  <a:txBody>
                    <a:bodyPr/>
                    <a:lstStyle/>
                    <a:p>
                      <a:r>
                        <a:rPr lang="de-DE" sz="1400" b="0" i="0" u="none" strike="noStrike" cap="none" dirty="0">
                          <a:solidFill>
                            <a:schemeClr val="bg1"/>
                          </a:solidFill>
                          <a:latin typeface="Maven Pro" panose="020B0604020202020204" charset="0"/>
                          <a:cs typeface="Arial"/>
                          <a:sym typeface="Arial"/>
                        </a:rPr>
                        <a:t>1,0%</a:t>
                      </a:r>
                    </a:p>
                  </a:txBody>
                  <a:tcPr/>
                </a:tc>
                <a:tc>
                  <a:txBody>
                    <a:bodyPr/>
                    <a:lstStyle/>
                    <a:p>
                      <a:r>
                        <a:rPr lang="de-DE" sz="1400" b="0" i="0" u="none" strike="noStrike" cap="none" dirty="0">
                          <a:solidFill>
                            <a:schemeClr val="bg1"/>
                          </a:solidFill>
                          <a:latin typeface="Maven Pro" panose="020B0604020202020204" charset="0"/>
                          <a:cs typeface="Arial"/>
                          <a:sym typeface="Arial"/>
                        </a:rPr>
                        <a:t>Kombinationen unter 1% wurden gefiltert</a:t>
                      </a:r>
                    </a:p>
                  </a:txBody>
                  <a:tcPr/>
                </a:tc>
                <a:extLst>
                  <a:ext uri="{0D108BD9-81ED-4DB2-BD59-A6C34878D82A}">
                    <a16:rowId xmlns:a16="http://schemas.microsoft.com/office/drawing/2014/main" val="164217476"/>
                  </a:ext>
                </a:extLst>
              </a:tr>
            </a:tbl>
          </a:graphicData>
        </a:graphic>
      </p:graphicFrame>
      <p:sp>
        <p:nvSpPr>
          <p:cNvPr id="2" name="Titel 4">
            <a:extLst>
              <a:ext uri="{FF2B5EF4-FFF2-40B4-BE49-F238E27FC236}">
                <a16:creationId xmlns:a16="http://schemas.microsoft.com/office/drawing/2014/main" id="{55425FCA-7BEC-5B82-57F4-3EF1D8186B5D}"/>
              </a:ext>
            </a:extLst>
          </p:cNvPr>
          <p:cNvSpPr txBox="1">
            <a:spLocks/>
          </p:cNvSpPr>
          <p:nvPr/>
        </p:nvSpPr>
        <p:spPr>
          <a:xfrm>
            <a:off x="514050" y="956505"/>
            <a:ext cx="4727700" cy="577800"/>
          </a:xfrm>
          <a:prstGeom prst="rect">
            <a:avLst/>
          </a:prstGeom>
          <a:noFill/>
          <a:ln>
            <a:noFill/>
          </a:ln>
        </p:spPr>
        <p:txBody>
          <a:bodyPr spcFirstLastPara="1" vert="horz"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de-DE" sz="2000" dirty="0"/>
              <a:t>Häufige/Seltene Kombinationen</a:t>
            </a:r>
          </a:p>
        </p:txBody>
      </p:sp>
    </p:spTree>
    <p:extLst>
      <p:ext uri="{BB962C8B-B14F-4D97-AF65-F5344CB8AC3E}">
        <p14:creationId xmlns:p14="http://schemas.microsoft.com/office/powerpoint/2010/main" val="4205131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7509176" cy="577800"/>
          </a:xfrm>
        </p:spPr>
        <p:txBody>
          <a:bodyPr vert="horz"/>
          <a:lstStyle/>
          <a:p>
            <a:r>
              <a:rPr lang="de-DE" dirty="0" err="1"/>
              <a:t>Results</a:t>
            </a:r>
            <a:r>
              <a:rPr lang="de-DE" dirty="0"/>
              <a:t> – Beantwortung der Forschungsfragen</a:t>
            </a:r>
          </a:p>
        </p:txBody>
      </p:sp>
      <p:sp>
        <p:nvSpPr>
          <p:cNvPr id="4" name="Google Shape;465;p26">
            <a:extLst>
              <a:ext uri="{FF2B5EF4-FFF2-40B4-BE49-F238E27FC236}">
                <a16:creationId xmlns:a16="http://schemas.microsoft.com/office/drawing/2014/main" id="{5033B99C-6439-D055-1E3C-2372C102137B}"/>
              </a:ext>
            </a:extLst>
          </p:cNvPr>
          <p:cNvSpPr txBox="1">
            <a:spLocks/>
          </p:cNvSpPr>
          <p:nvPr/>
        </p:nvSpPr>
        <p:spPr>
          <a:xfrm>
            <a:off x="597375" y="106352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buClr>
                <a:schemeClr val="lt1"/>
              </a:buClr>
              <a:buSzPts val="1200"/>
            </a:pPr>
            <a:r>
              <a:rPr lang="en-US" dirty="0" err="1">
                <a:solidFill>
                  <a:schemeClr val="bg1"/>
                </a:solidFill>
                <a:latin typeface="Maven Pro" panose="020B0604020202020204" charset="0"/>
              </a:rPr>
              <a:t>Welche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Produkte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wurden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häufig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gekauft</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1</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Brot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süßes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Gebäck</a:t>
            </a:r>
            <a:endParaRPr lang="en-US" dirty="0">
              <a:solidFill>
                <a:schemeClr val="bg1"/>
              </a:solidFill>
              <a:latin typeface="Maven Pro" panose="020B0604020202020204" charset="0"/>
            </a:endParaRPr>
          </a:p>
          <a:p>
            <a:pPr marL="438150" indent="-285750">
              <a:buClr>
                <a:schemeClr val="lt1"/>
              </a:buClr>
              <a:buSzPts val="1200"/>
              <a:buFont typeface="Arial" panose="020B0604020202020204" pitchFamily="34" charset="0"/>
              <a:buChar char="•"/>
            </a:pPr>
            <a:r>
              <a:rPr lang="en-US" b="1" dirty="0" err="1">
                <a:solidFill>
                  <a:srgbClr val="00CFCC"/>
                </a:solidFill>
                <a:latin typeface="Maven Pro" panose="020B0604020202020204" charset="0"/>
              </a:rPr>
              <a:t>Kaffee</a:t>
            </a:r>
            <a:r>
              <a:rPr lang="en-US" b="1" dirty="0">
                <a:solidFill>
                  <a:srgbClr val="00CFCC"/>
                </a:solidFill>
                <a:latin typeface="Maven Pro" panose="020B0604020202020204" charset="0"/>
              </a:rPr>
              <a:t> (~27%)</a:t>
            </a:r>
          </a:p>
          <a:p>
            <a:pPr marL="438150" indent="-285750">
              <a:buClr>
                <a:schemeClr val="lt1"/>
              </a:buClr>
              <a:buSzPts val="1200"/>
              <a:buFont typeface="Arial" panose="020B0604020202020204" pitchFamily="34" charset="0"/>
              <a:buChar char="•"/>
            </a:pPr>
            <a:r>
              <a:rPr lang="en-US" b="1" dirty="0" err="1">
                <a:solidFill>
                  <a:srgbClr val="00CFCC"/>
                </a:solidFill>
                <a:latin typeface="Maven Pro" panose="020B0604020202020204" charset="0"/>
              </a:rPr>
              <a:t>Brot</a:t>
            </a:r>
            <a:r>
              <a:rPr lang="en-US" b="1" dirty="0">
                <a:solidFill>
                  <a:srgbClr val="00CFCC"/>
                </a:solidFill>
                <a:latin typeface="Maven Pro" panose="020B0604020202020204" charset="0"/>
              </a:rPr>
              <a:t> (~16%)</a:t>
            </a:r>
          </a:p>
          <a:p>
            <a:pPr marL="438150" indent="-285750">
              <a:buClr>
                <a:schemeClr val="lt1"/>
              </a:buClr>
              <a:buSzPts val="1200"/>
              <a:buFont typeface="Arial" panose="020B0604020202020204" pitchFamily="34" charset="0"/>
              <a:buChar char="•"/>
            </a:pPr>
            <a:r>
              <a:rPr lang="en-US" b="1" dirty="0">
                <a:solidFill>
                  <a:srgbClr val="00CFCC"/>
                </a:solidFill>
                <a:latin typeface="Maven Pro" panose="020B0604020202020204" charset="0"/>
              </a:rPr>
              <a:t>Tee (~7%)</a:t>
            </a: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Welche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Produkte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wurden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häufig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zusammen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gekauft</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2</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Kaffee</a:t>
            </a:r>
            <a:r>
              <a:rPr lang="en-US" dirty="0">
                <a:solidFill>
                  <a:schemeClr val="bg1"/>
                </a:solidFill>
                <a:latin typeface="Maven Pro" panose="020B0604020202020204" charset="0"/>
              </a:rPr>
              <a:t>, Milch, </a:t>
            </a:r>
            <a:r>
              <a:rPr lang="en-US" dirty="0" err="1">
                <a:solidFill>
                  <a:schemeClr val="bg1"/>
                </a:solidFill>
                <a:latin typeface="Maven Pro" panose="020B0604020202020204" charset="0"/>
              </a:rPr>
              <a:t>Brot</a:t>
            </a:r>
            <a:r>
              <a:rPr lang="en-US" dirty="0">
                <a:solidFill>
                  <a:schemeClr val="bg1"/>
                </a:solidFill>
                <a:latin typeface="Maven Pro" panose="020B0604020202020204" charset="0"/>
              </a:rPr>
              <a:t>. </a:t>
            </a:r>
          </a:p>
          <a:p>
            <a:pPr marL="438150" indent="-285750">
              <a:buClr>
                <a:schemeClr val="lt1"/>
              </a:buClr>
              <a:buSzPts val="1200"/>
              <a:buFont typeface="Arial" panose="020B0604020202020204" pitchFamily="34" charset="0"/>
              <a:buChar char="•"/>
            </a:pPr>
            <a:r>
              <a:rPr lang="en-US" b="1" dirty="0" err="1">
                <a:solidFill>
                  <a:srgbClr val="00CFCC"/>
                </a:solidFill>
                <a:latin typeface="Maven Pro" panose="020B0604020202020204" charset="0"/>
              </a:rPr>
              <a:t>Kaffee</a:t>
            </a:r>
            <a:r>
              <a:rPr lang="en-US" b="1" dirty="0">
                <a:solidFill>
                  <a:srgbClr val="00CFCC"/>
                </a:solidFill>
                <a:latin typeface="Maven Pro" panose="020B0604020202020204" charset="0"/>
              </a:rPr>
              <a:t> – </a:t>
            </a:r>
            <a:r>
              <a:rPr lang="en-US" b="1" dirty="0" err="1">
                <a:solidFill>
                  <a:srgbClr val="00CFCC"/>
                </a:solidFill>
                <a:latin typeface="Maven Pro" panose="020B0604020202020204" charset="0"/>
              </a:rPr>
              <a:t>Brot</a:t>
            </a:r>
            <a:r>
              <a:rPr lang="en-US" b="1" dirty="0">
                <a:solidFill>
                  <a:srgbClr val="00CFCC"/>
                </a:solidFill>
                <a:latin typeface="Maven Pro" panose="020B0604020202020204" charset="0"/>
              </a:rPr>
              <a:t> 9,0%</a:t>
            </a:r>
          </a:p>
          <a:p>
            <a:pPr marL="438150" indent="-285750">
              <a:buClr>
                <a:schemeClr val="lt1"/>
              </a:buClr>
              <a:buSzPts val="1200"/>
              <a:buFont typeface="Arial" panose="020B0604020202020204" pitchFamily="34" charset="0"/>
              <a:buChar char="•"/>
            </a:pPr>
            <a:r>
              <a:rPr lang="en-US" b="1" dirty="0" err="1">
                <a:solidFill>
                  <a:srgbClr val="00CFCC"/>
                </a:solidFill>
                <a:latin typeface="Maven Pro" panose="020B0604020202020204" charset="0"/>
              </a:rPr>
              <a:t>Kaffee</a:t>
            </a:r>
            <a:r>
              <a:rPr lang="en-US" b="1" dirty="0">
                <a:solidFill>
                  <a:srgbClr val="00CFCC"/>
                </a:solidFill>
                <a:latin typeface="Maven Pro" panose="020B0604020202020204" charset="0"/>
              </a:rPr>
              <a:t> – Kuchen 5,5%</a:t>
            </a:r>
          </a:p>
          <a:p>
            <a:pPr marL="438150" indent="-285750">
              <a:buClr>
                <a:schemeClr val="lt1"/>
              </a:buClr>
              <a:buSzPts val="1200"/>
              <a:buFont typeface="Arial" panose="020B0604020202020204" pitchFamily="34" charset="0"/>
              <a:buChar char="•"/>
            </a:pPr>
            <a:r>
              <a:rPr lang="en-US" b="1" dirty="0" err="1">
                <a:solidFill>
                  <a:srgbClr val="00CFCC"/>
                </a:solidFill>
                <a:latin typeface="Maven Pro" panose="020B0604020202020204" charset="0"/>
              </a:rPr>
              <a:t>Kaffee</a:t>
            </a:r>
            <a:r>
              <a:rPr lang="en-US" b="1" dirty="0">
                <a:solidFill>
                  <a:srgbClr val="00CFCC"/>
                </a:solidFill>
                <a:latin typeface="Maven Pro" panose="020B0604020202020204" charset="0"/>
              </a:rPr>
              <a:t> – Tee 5,0%</a:t>
            </a:r>
          </a:p>
          <a:p>
            <a:pPr marL="438150" indent="-285750">
              <a:buClr>
                <a:schemeClr val="lt1"/>
              </a:buClr>
              <a:buSzPts val="1200"/>
              <a:buFontTx/>
              <a:buChar char="-"/>
            </a:pPr>
            <a:endParaRPr lang="en-US" dirty="0">
              <a:solidFill>
                <a:schemeClr val="bg1"/>
              </a:solidFill>
              <a:latin typeface="Maven Pro" panose="020B0604020202020204" charset="0"/>
            </a:endParaRPr>
          </a:p>
          <a:p>
            <a:pPr marL="152400">
              <a:buClr>
                <a:schemeClr val="lt1"/>
              </a:buClr>
              <a:buSzPts val="1200"/>
            </a:pPr>
            <a:r>
              <a:rPr lang="en-US" dirty="0">
                <a:solidFill>
                  <a:schemeClr val="bg1"/>
                </a:solidFill>
                <a:latin typeface="Maven Pro" panose="020B0604020202020204" charset="0"/>
              </a:rPr>
              <a:t>An </a:t>
            </a:r>
            <a:r>
              <a:rPr lang="en-US" dirty="0" err="1">
                <a:solidFill>
                  <a:schemeClr val="bg1"/>
                </a:solidFill>
                <a:latin typeface="Maven Pro" panose="020B0604020202020204" charset="0"/>
              </a:rPr>
              <a:t>welchen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Tagen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finden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statt</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3</a:t>
            </a:r>
            <a:r>
              <a:rPr lang="en-US" dirty="0">
                <a:solidFill>
                  <a:schemeClr val="bg1"/>
                </a:solidFill>
                <a:latin typeface="Maven Pro" panose="020B0604020202020204" charset="0"/>
              </a:rPr>
              <a:t>: An </a:t>
            </a:r>
            <a:r>
              <a:rPr lang="en-US" dirty="0" err="1">
                <a:solidFill>
                  <a:schemeClr val="bg1"/>
                </a:solidFill>
                <a:latin typeface="Maven Pro" panose="020B0604020202020204" charset="0"/>
              </a:rPr>
              <a:t>Wochenenden</a:t>
            </a:r>
            <a:endParaRPr lang="en-US" dirty="0">
              <a:solidFill>
                <a:schemeClr val="bg1"/>
              </a:solidFill>
              <a:latin typeface="Maven Pro" panose="020B0604020202020204" charset="0"/>
            </a:endParaRPr>
          </a:p>
          <a:p>
            <a:pPr marL="438150" indent="-285750">
              <a:buClr>
                <a:schemeClr val="lt1"/>
              </a:buClr>
              <a:buSzPts val="1200"/>
              <a:buFont typeface="Arial" panose="020B0604020202020204" pitchFamily="34" charset="0"/>
              <a:buChar char="•"/>
            </a:pPr>
            <a:r>
              <a:rPr lang="en-US" b="1" dirty="0">
                <a:solidFill>
                  <a:srgbClr val="00CFCC"/>
                </a:solidFill>
                <a:latin typeface="Maven Pro" panose="020B0604020202020204" charset="0"/>
              </a:rPr>
              <a:t>Am </a:t>
            </a:r>
            <a:r>
              <a:rPr lang="en-US" b="1" dirty="0" err="1">
                <a:solidFill>
                  <a:srgbClr val="00CFCC"/>
                </a:solidFill>
                <a:latin typeface="Maven Pro" panose="020B0604020202020204" charset="0"/>
              </a:rPr>
              <a:t>Wochenende</a:t>
            </a:r>
            <a:r>
              <a:rPr lang="en-US" b="1" dirty="0">
                <a:solidFill>
                  <a:srgbClr val="00CFCC"/>
                </a:solidFill>
                <a:latin typeface="Maven Pro" panose="020B0604020202020204" charset="0"/>
              </a:rPr>
              <a:t> </a:t>
            </a:r>
            <a:r>
              <a:rPr lang="en-US" dirty="0" err="1">
                <a:solidFill>
                  <a:schemeClr val="bg1"/>
                </a:solidFill>
                <a:latin typeface="Maven Pro" panose="020B0604020202020204" charset="0"/>
              </a:rPr>
              <a:t>finden</a:t>
            </a:r>
            <a:r>
              <a:rPr lang="en-US" dirty="0">
                <a:solidFill>
                  <a:schemeClr val="bg1"/>
                </a:solidFill>
                <a:latin typeface="Maven Pro" panose="020B0604020202020204" charset="0"/>
              </a:rPr>
              <a:t> </a:t>
            </a:r>
            <a:r>
              <a:rPr lang="en-US" b="1" dirty="0">
                <a:solidFill>
                  <a:srgbClr val="00CFCC"/>
                </a:solidFill>
                <a:latin typeface="Maven Pro" panose="020B0604020202020204" charset="0"/>
              </a:rPr>
              <a:t>1/3 der </a:t>
            </a:r>
            <a:r>
              <a:rPr lang="en-US" b="1" dirty="0" err="1">
                <a:solidFill>
                  <a:srgbClr val="00CFCC"/>
                </a:solidFill>
                <a:latin typeface="Maven Pro" panose="020B0604020202020204" charset="0"/>
              </a:rPr>
              <a:t>Verkäufe</a:t>
            </a:r>
            <a:r>
              <a:rPr lang="en-US" b="1" dirty="0">
                <a:solidFill>
                  <a:srgbClr val="00CFCC"/>
                </a:solidFill>
                <a:latin typeface="Maven Pro" panose="020B0604020202020204" charset="0"/>
              </a:rPr>
              <a:t> </a:t>
            </a:r>
            <a:r>
              <a:rPr lang="en-US" dirty="0">
                <a:solidFill>
                  <a:schemeClr val="bg1"/>
                </a:solidFill>
                <a:latin typeface="Maven Pro" panose="020B0604020202020204" charset="0"/>
              </a:rPr>
              <a:t>und </a:t>
            </a:r>
            <a:r>
              <a:rPr lang="en-US" dirty="0" err="1">
                <a:solidFill>
                  <a:schemeClr val="bg1"/>
                </a:solidFill>
                <a:latin typeface="Maven Pro" panose="020B0604020202020204" charset="0"/>
              </a:rPr>
              <a:t>somit</a:t>
            </a:r>
            <a:r>
              <a:rPr lang="en-US" dirty="0">
                <a:solidFill>
                  <a:schemeClr val="bg1"/>
                </a:solidFill>
                <a:latin typeface="Maven Pro" panose="020B0604020202020204" charset="0"/>
              </a:rPr>
              <a:t> </a:t>
            </a:r>
            <a:r>
              <a:rPr lang="en-US" b="1" dirty="0" err="1">
                <a:solidFill>
                  <a:srgbClr val="00CFCC"/>
                </a:solidFill>
                <a:latin typeface="Maven Pro" panose="020B0604020202020204" charset="0"/>
              </a:rPr>
              <a:t>überproportional</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viele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statt</a:t>
            </a:r>
            <a:r>
              <a:rPr lang="en-US" dirty="0">
                <a:solidFill>
                  <a:schemeClr val="bg1"/>
                </a:solidFill>
                <a:latin typeface="Maven Pro" panose="020B0604020202020204" charset="0"/>
              </a:rPr>
              <a:t>.</a:t>
            </a:r>
          </a:p>
          <a:p>
            <a:pPr marL="438150" indent="-285750">
              <a:buClr>
                <a:schemeClr val="lt1"/>
              </a:buClr>
              <a:buSzPts val="1200"/>
              <a:buFont typeface="Arial" panose="020B0604020202020204" pitchFamily="34" charset="0"/>
              <a:buChar char="•"/>
            </a:pPr>
            <a:r>
              <a:rPr lang="en-US" b="1" dirty="0" err="1">
                <a:solidFill>
                  <a:srgbClr val="00CFCC"/>
                </a:solidFill>
                <a:latin typeface="Maven Pro" panose="020B0604020202020204" charset="0"/>
              </a:rPr>
              <a:t>Spitzentag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ist</a:t>
            </a:r>
            <a:r>
              <a:rPr lang="en-US" dirty="0">
                <a:solidFill>
                  <a:schemeClr val="bg1"/>
                </a:solidFill>
                <a:latin typeface="Maven Pro" panose="020B0604020202020204" charset="0"/>
              </a:rPr>
              <a:t> </a:t>
            </a:r>
            <a:r>
              <a:rPr lang="en-US" b="1" dirty="0" err="1">
                <a:solidFill>
                  <a:srgbClr val="00CFCC"/>
                </a:solidFill>
                <a:latin typeface="Maven Pro" panose="020B0604020202020204" charset="0"/>
              </a:rPr>
              <a:t>Samstag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mit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durchschnittlich</a:t>
            </a:r>
            <a:r>
              <a:rPr lang="en-US" dirty="0">
                <a:solidFill>
                  <a:schemeClr val="bg1"/>
                </a:solidFill>
                <a:latin typeface="Maven Pro" panose="020B0604020202020204" charset="0"/>
              </a:rPr>
              <a:t> </a:t>
            </a:r>
            <a:r>
              <a:rPr lang="en-US" b="1" dirty="0" err="1">
                <a:solidFill>
                  <a:srgbClr val="00CFCC"/>
                </a:solidFill>
                <a:latin typeface="Maven Pro" panose="020B0604020202020204" charset="0"/>
              </a:rPr>
              <a:t>über</a:t>
            </a:r>
            <a:r>
              <a:rPr lang="en-US" b="1" dirty="0">
                <a:solidFill>
                  <a:srgbClr val="00CFCC"/>
                </a:solidFill>
                <a:latin typeface="Maven Pro" panose="020B0604020202020204" charset="0"/>
              </a:rPr>
              <a:t> 3.500 </a:t>
            </a:r>
            <a:r>
              <a:rPr lang="en-US" b="1" dirty="0" err="1">
                <a:solidFill>
                  <a:srgbClr val="00CFCC"/>
                </a:solidFill>
                <a:latin typeface="Maven Pro" panose="020B0604020202020204" charset="0"/>
              </a:rPr>
              <a:t>Transaktionen</a:t>
            </a:r>
            <a:endParaRPr lang="en-US" b="1" dirty="0">
              <a:solidFill>
                <a:srgbClr val="00CFCC"/>
              </a:solidFill>
              <a:latin typeface="Maven Pro" panose="020B0604020202020204" charset="0"/>
            </a:endParaRPr>
          </a:p>
        </p:txBody>
      </p:sp>
    </p:spTree>
    <p:extLst>
      <p:ext uri="{BB962C8B-B14F-4D97-AF65-F5344CB8AC3E}">
        <p14:creationId xmlns:p14="http://schemas.microsoft.com/office/powerpoint/2010/main" val="1904949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7509176" cy="577800"/>
          </a:xfrm>
        </p:spPr>
        <p:txBody>
          <a:bodyPr vert="horz"/>
          <a:lstStyle/>
          <a:p>
            <a:r>
              <a:rPr lang="de-DE" dirty="0" err="1"/>
              <a:t>Results</a:t>
            </a:r>
            <a:r>
              <a:rPr lang="de-DE" dirty="0"/>
              <a:t> – Beantwortung der Forschungsfragen</a:t>
            </a:r>
          </a:p>
        </p:txBody>
      </p:sp>
      <p:sp>
        <p:nvSpPr>
          <p:cNvPr id="4" name="Google Shape;465;p26">
            <a:extLst>
              <a:ext uri="{FF2B5EF4-FFF2-40B4-BE49-F238E27FC236}">
                <a16:creationId xmlns:a16="http://schemas.microsoft.com/office/drawing/2014/main" id="{5033B99C-6439-D055-1E3C-2372C102137B}"/>
              </a:ext>
            </a:extLst>
          </p:cNvPr>
          <p:cNvSpPr txBox="1">
            <a:spLocks/>
          </p:cNvSpPr>
          <p:nvPr/>
        </p:nvSpPr>
        <p:spPr>
          <a:xfrm>
            <a:off x="597374" y="1063525"/>
            <a:ext cx="8495825"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buClr>
                <a:schemeClr val="lt1"/>
              </a:buClr>
              <a:buSzPts val="1200"/>
            </a:pPr>
            <a:r>
              <a:rPr lang="en-US" dirty="0">
                <a:solidFill>
                  <a:schemeClr val="bg1"/>
                </a:solidFill>
                <a:latin typeface="Maven Pro" panose="020B0604020202020204" charset="0"/>
              </a:rPr>
              <a:t>Zu </a:t>
            </a:r>
            <a:r>
              <a:rPr lang="en-US" dirty="0" err="1">
                <a:solidFill>
                  <a:schemeClr val="bg1"/>
                </a:solidFill>
                <a:latin typeface="Maven Pro" panose="020B0604020202020204" charset="0"/>
              </a:rPr>
              <a:t>welcher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Tageszeit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kaufen</a:t>
            </a:r>
            <a:r>
              <a:rPr lang="en-US" dirty="0">
                <a:solidFill>
                  <a:schemeClr val="bg1"/>
                </a:solidFill>
                <a:latin typeface="Maven Pro" panose="020B0604020202020204" charset="0"/>
              </a:rPr>
              <a:t> die </a:t>
            </a:r>
            <a:r>
              <a:rPr lang="en-US" dirty="0" err="1">
                <a:solidFill>
                  <a:schemeClr val="bg1"/>
                </a:solidFill>
                <a:latin typeface="Maven Pro" panose="020B0604020202020204" charset="0"/>
              </a:rPr>
              <a:t>Kunden</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4</a:t>
            </a:r>
            <a:r>
              <a:rPr lang="en-US" dirty="0">
                <a:solidFill>
                  <a:schemeClr val="bg1"/>
                </a:solidFill>
                <a:latin typeface="Maven Pro" panose="020B0604020202020204" charset="0"/>
              </a:rPr>
              <a:t>: Am Morgen</a:t>
            </a:r>
          </a:p>
          <a:p>
            <a:pPr marL="438150" indent="-285750">
              <a:buClr>
                <a:schemeClr val="lt1"/>
              </a:buClr>
              <a:buSzPts val="1200"/>
              <a:buFont typeface="Arial" panose="020B0604020202020204" pitchFamily="34" charset="0"/>
              <a:buChar char="•"/>
            </a:pPr>
            <a:r>
              <a:rPr lang="en-US" b="1" dirty="0" err="1">
                <a:solidFill>
                  <a:srgbClr val="00CFCC"/>
                </a:solidFill>
                <a:latin typeface="Maven Pro" panose="020B0604020202020204" charset="0"/>
              </a:rPr>
              <a:t>Gegen</a:t>
            </a:r>
            <a:r>
              <a:rPr lang="en-US" b="1" dirty="0">
                <a:solidFill>
                  <a:srgbClr val="00CFCC"/>
                </a:solidFill>
                <a:latin typeface="Maven Pro" panose="020B0604020202020204" charset="0"/>
              </a:rPr>
              <a:t> 11 </a:t>
            </a:r>
            <a:r>
              <a:rPr lang="en-US" b="1" dirty="0" err="1">
                <a:solidFill>
                  <a:srgbClr val="00CFCC"/>
                </a:solidFill>
                <a:latin typeface="Maven Pro" panose="020B0604020202020204" charset="0"/>
              </a:rPr>
              <a:t>Uhr</a:t>
            </a:r>
            <a:r>
              <a:rPr lang="en-US" b="1" dirty="0">
                <a:solidFill>
                  <a:srgbClr val="00CFCC"/>
                </a:solidFill>
                <a:latin typeface="Maven Pro" panose="020B0604020202020204" charset="0"/>
              </a:rPr>
              <a:t> </a:t>
            </a:r>
            <a:r>
              <a:rPr lang="en-US" dirty="0" err="1">
                <a:solidFill>
                  <a:schemeClr val="bg1"/>
                </a:solidFill>
                <a:latin typeface="Maven Pro" panose="020B0604020202020204" charset="0"/>
              </a:rPr>
              <a:t>ist</a:t>
            </a:r>
            <a:r>
              <a:rPr lang="en-US" dirty="0">
                <a:solidFill>
                  <a:schemeClr val="bg1"/>
                </a:solidFill>
                <a:latin typeface="Maven Pro" panose="020B0604020202020204" charset="0"/>
              </a:rPr>
              <a:t> der </a:t>
            </a:r>
            <a:r>
              <a:rPr lang="en-US" dirty="0" err="1">
                <a:solidFill>
                  <a:schemeClr val="bg1"/>
                </a:solidFill>
                <a:latin typeface="Maven Pro" panose="020B0604020202020204" charset="0"/>
              </a:rPr>
              <a:t>Höhepunkt</a:t>
            </a:r>
            <a:r>
              <a:rPr lang="en-US" dirty="0">
                <a:solidFill>
                  <a:schemeClr val="bg1"/>
                </a:solidFill>
                <a:latin typeface="Maven Pro" panose="020B0604020202020204" charset="0"/>
              </a:rPr>
              <a:t> der </a:t>
            </a:r>
            <a:r>
              <a:rPr lang="en-US" dirty="0" err="1">
                <a:solidFill>
                  <a:schemeClr val="bg1"/>
                </a:solidFill>
                <a:latin typeface="Maven Pro" panose="020B0604020202020204" charset="0"/>
              </a:rPr>
              <a:t>Verkäufe</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Gibt</a:t>
            </a:r>
            <a:r>
              <a:rPr lang="en-US" dirty="0">
                <a:solidFill>
                  <a:schemeClr val="bg1"/>
                </a:solidFill>
                <a:latin typeface="Maven Pro" panose="020B0604020202020204" charset="0"/>
              </a:rPr>
              <a:t> es </a:t>
            </a:r>
            <a:r>
              <a:rPr lang="en-US" dirty="0" err="1">
                <a:solidFill>
                  <a:schemeClr val="bg1"/>
                </a:solidFill>
                <a:latin typeface="Maven Pro" panose="020B0604020202020204" charset="0"/>
              </a:rPr>
              <a:t>Auffälligkeiten</a:t>
            </a:r>
            <a:r>
              <a:rPr lang="en-US" dirty="0">
                <a:solidFill>
                  <a:schemeClr val="bg1"/>
                </a:solidFill>
                <a:latin typeface="Maven Pro" panose="020B0604020202020204" charset="0"/>
              </a:rPr>
              <a:t> in den </a:t>
            </a:r>
            <a:r>
              <a:rPr lang="en-US" dirty="0" err="1">
                <a:solidFill>
                  <a:schemeClr val="bg1"/>
                </a:solidFill>
                <a:latin typeface="Maven Pro" panose="020B0604020202020204" charset="0"/>
              </a:rPr>
              <a:t>Verkaufszahlen</a:t>
            </a:r>
            <a:r>
              <a:rPr lang="en-US" dirty="0">
                <a:solidFill>
                  <a:schemeClr val="bg1"/>
                </a:solidFill>
                <a:latin typeface="Maven Pro" panose="020B0604020202020204" charset="0"/>
              </a:rPr>
              <a:t> in </a:t>
            </a:r>
            <a:r>
              <a:rPr lang="en-US" dirty="0" err="1">
                <a:solidFill>
                  <a:schemeClr val="bg1"/>
                </a:solidFill>
                <a:latin typeface="Maven Pro" panose="020B0604020202020204" charset="0"/>
              </a:rPr>
              <a:t>unterschiedlichen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Monaten</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5</a:t>
            </a:r>
            <a:r>
              <a:rPr lang="en-US" dirty="0">
                <a:solidFill>
                  <a:schemeClr val="bg1"/>
                </a:solidFill>
                <a:latin typeface="Maven Pro" panose="020B0604020202020204" charset="0"/>
              </a:rPr>
              <a:t>: In </a:t>
            </a:r>
            <a:r>
              <a:rPr lang="en-US" dirty="0" err="1">
                <a:solidFill>
                  <a:schemeClr val="bg1"/>
                </a:solidFill>
                <a:latin typeface="Maven Pro" panose="020B0604020202020204" charset="0"/>
              </a:rPr>
              <a:t>Wintermonaten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zwischen</a:t>
            </a:r>
            <a:r>
              <a:rPr lang="en-US" dirty="0">
                <a:solidFill>
                  <a:schemeClr val="bg1"/>
                </a:solidFill>
                <a:latin typeface="Maven Pro" panose="020B0604020202020204" charset="0"/>
              </a:rPr>
              <a:t> November und </a:t>
            </a:r>
            <a:r>
              <a:rPr lang="en-US" dirty="0" err="1">
                <a:solidFill>
                  <a:schemeClr val="bg1"/>
                </a:solidFill>
                <a:latin typeface="Maven Pro" panose="020B0604020202020204" charset="0"/>
              </a:rPr>
              <a:t>Februar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sind</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verzeichnet</a:t>
            </a:r>
            <a:endParaRPr lang="en-US" dirty="0">
              <a:solidFill>
                <a:schemeClr val="bg1"/>
              </a:solidFill>
              <a:latin typeface="Maven Pro" panose="020B0604020202020204" charset="0"/>
            </a:endParaRPr>
          </a:p>
          <a:p>
            <a:pPr marL="438150" indent="-285750">
              <a:buClr>
                <a:schemeClr val="lt1"/>
              </a:buClr>
              <a:buSzPts val="1200"/>
              <a:buFont typeface="Arial" panose="020B0604020202020204" pitchFamily="34" charset="0"/>
              <a:buChar char="•"/>
            </a:pPr>
            <a:r>
              <a:rPr lang="en-US" dirty="0">
                <a:solidFill>
                  <a:schemeClr val="bg1"/>
                </a:solidFill>
                <a:latin typeface="Maven Pro" panose="020B0604020202020204" charset="0"/>
              </a:rPr>
              <a:t>In der </a:t>
            </a:r>
            <a:r>
              <a:rPr lang="en-US" b="1" dirty="0" err="1">
                <a:solidFill>
                  <a:srgbClr val="00CFCC"/>
                </a:solidFill>
                <a:latin typeface="Maven Pro" panose="020B0604020202020204" charset="0"/>
              </a:rPr>
              <a:t>Wintersaison</a:t>
            </a:r>
            <a:r>
              <a:rPr lang="en-US" b="1" dirty="0">
                <a:solidFill>
                  <a:srgbClr val="00CFCC"/>
                </a:solidFill>
                <a:latin typeface="Maven Pro" panose="020B0604020202020204" charset="0"/>
              </a:rPr>
              <a:t> Nov 2016 – Apr 2017 </a:t>
            </a:r>
            <a:r>
              <a:rPr lang="en-US" dirty="0" err="1">
                <a:solidFill>
                  <a:schemeClr val="bg1"/>
                </a:solidFill>
                <a:latin typeface="Maven Pro" panose="020B0604020202020204" charset="0"/>
              </a:rPr>
              <a:t>wurden</a:t>
            </a:r>
            <a:r>
              <a:rPr lang="en-US" dirty="0">
                <a:solidFill>
                  <a:schemeClr val="bg1"/>
                </a:solidFill>
                <a:latin typeface="Maven Pro" panose="020B0604020202020204" charset="0"/>
              </a:rPr>
              <a:t> die </a:t>
            </a:r>
            <a:r>
              <a:rPr lang="en-US" b="1" dirty="0" err="1">
                <a:solidFill>
                  <a:srgbClr val="00CFCC"/>
                </a:solidFill>
                <a:latin typeface="Maven Pro" panose="020B0604020202020204" charset="0"/>
              </a:rPr>
              <a:t>meisten</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Transaktionen</a:t>
            </a:r>
            <a:r>
              <a:rPr lang="en-US" b="1" dirty="0">
                <a:solidFill>
                  <a:srgbClr val="00CFCC"/>
                </a:solidFill>
                <a:latin typeface="Maven Pro" panose="020B0604020202020204" charset="0"/>
              </a:rPr>
              <a:t> </a:t>
            </a:r>
            <a:r>
              <a:rPr lang="en-US" dirty="0" err="1">
                <a:solidFill>
                  <a:schemeClr val="bg1"/>
                </a:solidFill>
                <a:latin typeface="Maven Pro" panose="020B0604020202020204" charset="0"/>
              </a:rPr>
              <a:t>getätigt</a:t>
            </a:r>
            <a:r>
              <a:rPr lang="en-US" dirty="0">
                <a:solidFill>
                  <a:schemeClr val="bg1"/>
                </a:solidFill>
                <a:latin typeface="Maven Pro" panose="020B0604020202020204" charset="0"/>
              </a:rPr>
              <a:t>.</a:t>
            </a:r>
          </a:p>
          <a:p>
            <a:pPr marL="438150" indent="-285750">
              <a:buClr>
                <a:schemeClr val="lt1"/>
              </a:buClr>
              <a:buSzPts val="1200"/>
              <a:buFont typeface="Arial" panose="020B0604020202020204" pitchFamily="34" charset="0"/>
              <a:buChar char="•"/>
            </a:pPr>
            <a:r>
              <a:rPr lang="en-US" dirty="0">
                <a:solidFill>
                  <a:schemeClr val="bg1"/>
                </a:solidFill>
                <a:latin typeface="Maven Pro" panose="020B0604020202020204" charset="0"/>
              </a:rPr>
              <a:t>Dies </a:t>
            </a:r>
            <a:r>
              <a:rPr lang="en-US" dirty="0" err="1">
                <a:solidFill>
                  <a:schemeClr val="bg1"/>
                </a:solidFill>
                <a:latin typeface="Maven Pro" panose="020B0604020202020204" charset="0"/>
              </a:rPr>
              <a:t>scheint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allerdings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eher</a:t>
            </a:r>
            <a:r>
              <a:rPr lang="en-US" dirty="0">
                <a:solidFill>
                  <a:schemeClr val="bg1"/>
                </a:solidFill>
                <a:latin typeface="Maven Pro" panose="020B0604020202020204" charset="0"/>
              </a:rPr>
              <a:t> </a:t>
            </a:r>
            <a:r>
              <a:rPr lang="en-US" b="1" dirty="0">
                <a:solidFill>
                  <a:srgbClr val="00CFCC"/>
                </a:solidFill>
                <a:latin typeface="Maven Pro" panose="020B0604020202020204" charset="0"/>
              </a:rPr>
              <a:t>auf </a:t>
            </a:r>
            <a:r>
              <a:rPr lang="en-US" b="1" dirty="0" err="1">
                <a:solidFill>
                  <a:srgbClr val="00CFCC"/>
                </a:solidFill>
                <a:latin typeface="Maven Pro" panose="020B0604020202020204" charset="0"/>
              </a:rPr>
              <a:t>eine</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höhere</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Datendichte</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zurückzuführen</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zu</a:t>
            </a:r>
            <a:r>
              <a:rPr lang="en-US" b="1" dirty="0">
                <a:solidFill>
                  <a:srgbClr val="00CFCC"/>
                </a:solidFill>
                <a:latin typeface="Maven Pro" panose="020B0604020202020204" charset="0"/>
              </a:rPr>
              <a:t> </a:t>
            </a:r>
            <a:r>
              <a:rPr lang="en-US" dirty="0">
                <a:solidFill>
                  <a:schemeClr val="bg1"/>
                </a:solidFill>
                <a:latin typeface="Maven Pro" panose="020B0604020202020204" charset="0"/>
              </a:rPr>
              <a:t>sein, da </a:t>
            </a:r>
            <a:r>
              <a:rPr lang="en-US" dirty="0" err="1">
                <a:solidFill>
                  <a:schemeClr val="bg1"/>
                </a:solidFill>
                <a:latin typeface="Maven Pro" panose="020B0604020202020204" charset="0"/>
              </a:rPr>
              <a:t>sich</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selbiges</a:t>
            </a:r>
            <a:r>
              <a:rPr lang="en-US" dirty="0">
                <a:solidFill>
                  <a:schemeClr val="bg1"/>
                </a:solidFill>
                <a:latin typeface="Maven Pro" panose="020B0604020202020204" charset="0"/>
              </a:rPr>
              <a:t> </a:t>
            </a:r>
            <a:r>
              <a:rPr lang="en-US" b="1" dirty="0" err="1">
                <a:solidFill>
                  <a:srgbClr val="00CFCC"/>
                </a:solidFill>
                <a:latin typeface="Maven Pro" panose="020B0604020202020204" charset="0"/>
              </a:rPr>
              <a:t>nicht</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im</a:t>
            </a:r>
            <a:r>
              <a:rPr lang="en-US" b="1" dirty="0">
                <a:solidFill>
                  <a:srgbClr val="00CFCC"/>
                </a:solidFill>
                <a:latin typeface="Maven Pro" panose="020B0604020202020204" charset="0"/>
              </a:rPr>
              <a:t> Winter 2015/16 </a:t>
            </a:r>
            <a:r>
              <a:rPr lang="en-US" b="1" dirty="0" err="1">
                <a:solidFill>
                  <a:srgbClr val="00CFCC"/>
                </a:solidFill>
                <a:latin typeface="Maven Pro" panose="020B0604020202020204" charset="0"/>
              </a:rPr>
              <a:t>oder</a:t>
            </a:r>
            <a:r>
              <a:rPr lang="en-US" b="1" dirty="0">
                <a:solidFill>
                  <a:srgbClr val="00CFCC"/>
                </a:solidFill>
                <a:latin typeface="Maven Pro" panose="020B0604020202020204" charset="0"/>
              </a:rPr>
              <a:t> 2017/18 </a:t>
            </a:r>
            <a:r>
              <a:rPr lang="en-US" dirty="0" err="1">
                <a:solidFill>
                  <a:schemeClr val="bg1"/>
                </a:solidFill>
                <a:latin typeface="Maven Pro" panose="020B0604020202020204" charset="0"/>
              </a:rPr>
              <a:t>zeigt</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Welche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Produkte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lassen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sich</a:t>
            </a:r>
            <a:r>
              <a:rPr lang="en-US" dirty="0">
                <a:solidFill>
                  <a:schemeClr val="bg1"/>
                </a:solidFill>
                <a:latin typeface="Maven Pro" panose="020B0604020202020204" charset="0"/>
              </a:rPr>
              <a:t> am </a:t>
            </a:r>
            <a:r>
              <a:rPr lang="en-US" dirty="0" err="1">
                <a:solidFill>
                  <a:schemeClr val="bg1"/>
                </a:solidFill>
                <a:latin typeface="Maven Pro" panose="020B0604020202020204" charset="0"/>
              </a:rPr>
              <a:t>Wochenende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besser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verkaufen</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5</a:t>
            </a:r>
            <a:r>
              <a:rPr lang="en-US" dirty="0">
                <a:solidFill>
                  <a:schemeClr val="bg1"/>
                </a:solidFill>
                <a:latin typeface="Maven Pro" panose="020B0604020202020204" charset="0"/>
              </a:rPr>
              <a:t>: Mehr </a:t>
            </a:r>
            <a:r>
              <a:rPr lang="en-US" dirty="0" err="1">
                <a:solidFill>
                  <a:schemeClr val="bg1"/>
                </a:solidFill>
                <a:latin typeface="Maven Pro" panose="020B0604020202020204" charset="0"/>
              </a:rPr>
              <a:t>Gebäck</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als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Kaffee</a:t>
            </a:r>
            <a:endParaRPr lang="en-US" dirty="0">
              <a:solidFill>
                <a:schemeClr val="bg1"/>
              </a:solidFill>
              <a:latin typeface="Maven Pro" panose="020B0604020202020204" charset="0"/>
            </a:endParaRPr>
          </a:p>
          <a:p>
            <a:pPr marL="438150" indent="-285750">
              <a:buClr>
                <a:schemeClr val="lt1"/>
              </a:buClr>
              <a:buSzPts val="1200"/>
              <a:buFont typeface="Arial" panose="020B0604020202020204" pitchFamily="34" charset="0"/>
              <a:buChar char="•"/>
            </a:pPr>
            <a:r>
              <a:rPr lang="en-US" b="1" dirty="0" err="1">
                <a:solidFill>
                  <a:srgbClr val="00CFCC"/>
                </a:solidFill>
                <a:latin typeface="Maven Pro" panose="020B0604020202020204" charset="0"/>
              </a:rPr>
              <a:t>Keine</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signifikanten</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Unterschiede</a:t>
            </a:r>
            <a:r>
              <a:rPr lang="en-US" b="1" dirty="0">
                <a:solidFill>
                  <a:srgbClr val="00CFCC"/>
                </a:solidFill>
                <a:latin typeface="Maven Pro" panose="020B0604020202020204" charset="0"/>
              </a:rPr>
              <a:t> </a:t>
            </a:r>
            <a:r>
              <a:rPr lang="en-US" dirty="0" err="1">
                <a:solidFill>
                  <a:schemeClr val="bg1"/>
                </a:solidFill>
                <a:latin typeface="Maven Pro" panose="020B0604020202020204" charset="0"/>
              </a:rPr>
              <a:t>zwischen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Wochentag</a:t>
            </a:r>
            <a:r>
              <a:rPr lang="en-US" dirty="0">
                <a:solidFill>
                  <a:schemeClr val="bg1"/>
                </a:solidFill>
                <a:latin typeface="Maven Pro" panose="020B0604020202020204" charset="0"/>
              </a:rPr>
              <a:t> und </a:t>
            </a:r>
            <a:r>
              <a:rPr lang="en-US" dirty="0" err="1">
                <a:solidFill>
                  <a:schemeClr val="bg1"/>
                </a:solidFill>
                <a:latin typeface="Maven Pro" panose="020B0604020202020204" charset="0"/>
              </a:rPr>
              <a:t>Wochenende</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p:txBody>
      </p:sp>
    </p:spTree>
    <p:extLst>
      <p:ext uri="{BB962C8B-B14F-4D97-AF65-F5344CB8AC3E}">
        <p14:creationId xmlns:p14="http://schemas.microsoft.com/office/powerpoint/2010/main" val="117091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9D4735AC-29F3-6EF6-29A4-9F378893E6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9D4735AC-29F3-6EF6-29A4-9F378893E6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06" name="Google Shape;506;p28"/>
          <p:cNvSpPr txBox="1">
            <a:spLocks noGrp="1"/>
          </p:cNvSpPr>
          <p:nvPr>
            <p:ph type="body" idx="1"/>
          </p:nvPr>
        </p:nvSpPr>
        <p:spPr>
          <a:xfrm>
            <a:off x="618825" y="1119726"/>
            <a:ext cx="3534300" cy="2949863"/>
          </a:xfrm>
          <a:prstGeom prst="rect">
            <a:avLst/>
          </a:prstGeom>
        </p:spPr>
        <p:txBody>
          <a:bodyPr spcFirstLastPara="1" wrap="square" lIns="91425" tIns="91425" rIns="91425" bIns="91425" anchor="t" anchorCtr="0">
            <a:noAutofit/>
          </a:bodyPr>
          <a:lstStyle/>
          <a:p>
            <a:pPr marL="285750" indent="-285750"/>
            <a:r>
              <a:rPr lang="de-DE" sz="1400" dirty="0"/>
              <a:t>Wir werten die Kaufhistorie in </a:t>
            </a:r>
            <a:r>
              <a:rPr lang="de-DE" sz="1400" b="1" dirty="0">
                <a:solidFill>
                  <a:srgbClr val="FF9973"/>
                </a:solidFill>
              </a:rPr>
              <a:t>Verbindung mit Wetter-Daten</a:t>
            </a:r>
            <a:r>
              <a:rPr lang="de-DE" sz="1400" dirty="0"/>
              <a:t> sowie einem </a:t>
            </a:r>
            <a:r>
              <a:rPr lang="de-DE" sz="1400" b="1" dirty="0">
                <a:solidFill>
                  <a:srgbClr val="FF9973"/>
                </a:solidFill>
              </a:rPr>
              <a:t>Feiertagskalender</a:t>
            </a:r>
            <a:r>
              <a:rPr lang="de-DE" sz="1400" dirty="0"/>
              <a:t> aus, um </a:t>
            </a:r>
            <a:r>
              <a:rPr lang="de-DE" sz="1400" b="1" dirty="0">
                <a:solidFill>
                  <a:srgbClr val="FF9973"/>
                </a:solidFill>
              </a:rPr>
              <a:t>Zusammenhänge</a:t>
            </a:r>
            <a:r>
              <a:rPr lang="de-DE" sz="1400" dirty="0"/>
              <a:t> zu </a:t>
            </a:r>
            <a:r>
              <a:rPr lang="de-DE" sz="1400" b="1" dirty="0">
                <a:solidFill>
                  <a:srgbClr val="FF9973"/>
                </a:solidFill>
              </a:rPr>
              <a:t>identifizieren</a:t>
            </a:r>
          </a:p>
          <a:p>
            <a:pPr marL="0" indent="0">
              <a:buNone/>
            </a:pPr>
            <a:endParaRPr lang="de-DE" sz="1400" dirty="0"/>
          </a:p>
          <a:p>
            <a:pPr marL="285750" indent="-285750"/>
            <a:r>
              <a:rPr lang="de-DE" sz="1400" dirty="0"/>
              <a:t>Werden an regnerischen Tagen mehr Heißgetränke verkauft?</a:t>
            </a:r>
          </a:p>
        </p:txBody>
      </p:sp>
      <p:sp>
        <p:nvSpPr>
          <p:cNvPr id="507" name="Google Shape;507;p28"/>
          <p:cNvSpPr txBox="1">
            <a:spLocks noGrp="1"/>
          </p:cNvSpPr>
          <p:nvPr>
            <p:ph type="ctrTitle"/>
          </p:nvPr>
        </p:nvSpPr>
        <p:spPr>
          <a:xfrm>
            <a:off x="618825" y="411675"/>
            <a:ext cx="507125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Scope</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ruppieren 494">
            <a:extLst>
              <a:ext uri="{FF2B5EF4-FFF2-40B4-BE49-F238E27FC236}">
                <a16:creationId xmlns:a16="http://schemas.microsoft.com/office/drawing/2014/main" id="{D5BB797C-C984-01CE-1CD1-B12B65F83EB6}"/>
              </a:ext>
            </a:extLst>
          </p:cNvPr>
          <p:cNvGrpSpPr/>
          <p:nvPr/>
        </p:nvGrpSpPr>
        <p:grpSpPr>
          <a:xfrm>
            <a:off x="5953123" y="1193218"/>
            <a:ext cx="874672" cy="2792320"/>
            <a:chOff x="3860749" y="998675"/>
            <a:chExt cx="1226720" cy="3916203"/>
          </a:xfrm>
        </p:grpSpPr>
        <p:sp>
          <p:nvSpPr>
            <p:cNvPr id="499" name="Rechteck 498">
              <a:extLst>
                <a:ext uri="{FF2B5EF4-FFF2-40B4-BE49-F238E27FC236}">
                  <a16:creationId xmlns:a16="http://schemas.microsoft.com/office/drawing/2014/main" id="{3C71F541-E788-80EC-CCAE-0474573801A6}"/>
                </a:ext>
              </a:extLst>
            </p:cNvPr>
            <p:cNvSpPr/>
            <p:nvPr/>
          </p:nvSpPr>
          <p:spPr>
            <a:xfrm rot="8100000">
              <a:off x="3990378" y="3054620"/>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6" name="Rechteck 495">
              <a:extLst>
                <a:ext uri="{FF2B5EF4-FFF2-40B4-BE49-F238E27FC236}">
                  <a16:creationId xmlns:a16="http://schemas.microsoft.com/office/drawing/2014/main" id="{50BC5244-BFBA-D18A-3637-847AD6E20F4D}"/>
                </a:ext>
              </a:extLst>
            </p:cNvPr>
            <p:cNvSpPr/>
            <p:nvPr/>
          </p:nvSpPr>
          <p:spPr>
            <a:xfrm rot="2692725">
              <a:off x="4026337" y="2508465"/>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7" name="Rechteck 496">
              <a:extLst>
                <a:ext uri="{FF2B5EF4-FFF2-40B4-BE49-F238E27FC236}">
                  <a16:creationId xmlns:a16="http://schemas.microsoft.com/office/drawing/2014/main" id="{EE2C9AA5-3748-F465-1F90-D2AD2DA955FE}"/>
                </a:ext>
              </a:extLst>
            </p:cNvPr>
            <p:cNvSpPr/>
            <p:nvPr/>
          </p:nvSpPr>
          <p:spPr>
            <a:xfrm rot="2692725">
              <a:off x="4026337" y="3600773"/>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lussdiagramm: Alternativer Prozess 2">
              <a:extLst>
                <a:ext uri="{FF2B5EF4-FFF2-40B4-BE49-F238E27FC236}">
                  <a16:creationId xmlns:a16="http://schemas.microsoft.com/office/drawing/2014/main" id="{AA981136-B4BF-E78E-037B-629C0F400B9F}"/>
                </a:ext>
              </a:extLst>
            </p:cNvPr>
            <p:cNvSpPr/>
            <p:nvPr/>
          </p:nvSpPr>
          <p:spPr>
            <a:xfrm rot="2700000">
              <a:off x="3860748" y="3208819"/>
              <a:ext cx="612001" cy="611999"/>
            </a:xfrm>
            <a:prstGeom prst="flowChartAlternateProcess">
              <a:avLst/>
            </a:prstGeom>
            <a:solidFill>
              <a:srgbClr val="E8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8" name="Rechteck 497">
              <a:extLst>
                <a:ext uri="{FF2B5EF4-FFF2-40B4-BE49-F238E27FC236}">
                  <a16:creationId xmlns:a16="http://schemas.microsoft.com/office/drawing/2014/main" id="{A2D31473-126C-23AB-DB76-F3ADB0135BD2}"/>
                </a:ext>
              </a:extLst>
            </p:cNvPr>
            <p:cNvSpPr/>
            <p:nvPr/>
          </p:nvSpPr>
          <p:spPr>
            <a:xfrm rot="8100000">
              <a:off x="3995672" y="4173401"/>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0" name="Rechteck 499">
              <a:extLst>
                <a:ext uri="{FF2B5EF4-FFF2-40B4-BE49-F238E27FC236}">
                  <a16:creationId xmlns:a16="http://schemas.microsoft.com/office/drawing/2014/main" id="{6AA8D7B9-57A2-1CF2-AEB1-27B0C9D2A2E7}"/>
                </a:ext>
              </a:extLst>
            </p:cNvPr>
            <p:cNvSpPr/>
            <p:nvPr/>
          </p:nvSpPr>
          <p:spPr>
            <a:xfrm rot="8100000">
              <a:off x="3998304" y="1949416"/>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1" name="Rechteck 500">
              <a:extLst>
                <a:ext uri="{FF2B5EF4-FFF2-40B4-BE49-F238E27FC236}">
                  <a16:creationId xmlns:a16="http://schemas.microsoft.com/office/drawing/2014/main" id="{11E898CF-EF6B-D014-5929-BEDF17C4D7CF}"/>
                </a:ext>
              </a:extLst>
            </p:cNvPr>
            <p:cNvSpPr/>
            <p:nvPr/>
          </p:nvSpPr>
          <p:spPr>
            <a:xfrm rot="2692725">
              <a:off x="4026338" y="1381330"/>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2" name="Flussdiagramm: Alternativer Prozess 501">
              <a:extLst>
                <a:ext uri="{FF2B5EF4-FFF2-40B4-BE49-F238E27FC236}">
                  <a16:creationId xmlns:a16="http://schemas.microsoft.com/office/drawing/2014/main" id="{3EFBFBCB-AA4C-A059-00EC-35987A4B7B09}"/>
                </a:ext>
              </a:extLst>
            </p:cNvPr>
            <p:cNvSpPr/>
            <p:nvPr/>
          </p:nvSpPr>
          <p:spPr>
            <a:xfrm rot="2700000">
              <a:off x="3861131" y="998675"/>
              <a:ext cx="612000" cy="612000"/>
            </a:xfrm>
            <a:prstGeom prst="flowChartAlternateProcess">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3" name="Flussdiagramm: Alternativer Prozess 502">
              <a:extLst>
                <a:ext uri="{FF2B5EF4-FFF2-40B4-BE49-F238E27FC236}">
                  <a16:creationId xmlns:a16="http://schemas.microsoft.com/office/drawing/2014/main" id="{FE58C295-C474-FFBA-780D-26B43C5BCA7C}"/>
                </a:ext>
              </a:extLst>
            </p:cNvPr>
            <p:cNvSpPr/>
            <p:nvPr/>
          </p:nvSpPr>
          <p:spPr>
            <a:xfrm rot="2700000">
              <a:off x="4416951" y="1544570"/>
              <a:ext cx="612000" cy="612000"/>
            </a:xfrm>
            <a:prstGeom prst="flowChartAlternateProcess">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4" name="Flussdiagramm: Alternativer Prozess 503">
              <a:extLst>
                <a:ext uri="{FF2B5EF4-FFF2-40B4-BE49-F238E27FC236}">
                  <a16:creationId xmlns:a16="http://schemas.microsoft.com/office/drawing/2014/main" id="{D9FA8D9F-3A17-4D41-292F-235445B5FF33}"/>
                </a:ext>
              </a:extLst>
            </p:cNvPr>
            <p:cNvSpPr/>
            <p:nvPr/>
          </p:nvSpPr>
          <p:spPr>
            <a:xfrm rot="2700000">
              <a:off x="3861132" y="2100079"/>
              <a:ext cx="612000" cy="612000"/>
            </a:xfrm>
            <a:prstGeom prst="flowChartAlternateProcess">
              <a:avLst/>
            </a:prstGeom>
            <a:solidFill>
              <a:srgbClr val="FF9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5" name="Flussdiagramm: Alternativer Prozess 504">
              <a:extLst>
                <a:ext uri="{FF2B5EF4-FFF2-40B4-BE49-F238E27FC236}">
                  <a16:creationId xmlns:a16="http://schemas.microsoft.com/office/drawing/2014/main" id="{083EF45A-D5FC-A19A-B0D5-EED13913E5D9}"/>
                </a:ext>
              </a:extLst>
            </p:cNvPr>
            <p:cNvSpPr/>
            <p:nvPr/>
          </p:nvSpPr>
          <p:spPr>
            <a:xfrm rot="2700000">
              <a:off x="4426465" y="2645972"/>
              <a:ext cx="612000" cy="612000"/>
            </a:xfrm>
            <a:prstGeom prst="flowChartAlternateProcess">
              <a:avLst/>
            </a:prstGeom>
            <a:solidFill>
              <a:srgbClr val="FF9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49" name="Flussdiagramm: Alternativer Prozess 2048">
              <a:extLst>
                <a:ext uri="{FF2B5EF4-FFF2-40B4-BE49-F238E27FC236}">
                  <a16:creationId xmlns:a16="http://schemas.microsoft.com/office/drawing/2014/main" id="{0E3BB711-DDBC-2284-A25F-0606F56F057A}"/>
                </a:ext>
              </a:extLst>
            </p:cNvPr>
            <p:cNvSpPr/>
            <p:nvPr/>
          </p:nvSpPr>
          <p:spPr>
            <a:xfrm rot="2700000">
              <a:off x="4458484" y="3747371"/>
              <a:ext cx="612000" cy="612000"/>
            </a:xfrm>
            <a:prstGeom prst="flowChartAlternateProcess">
              <a:avLst/>
            </a:prstGeom>
            <a:solidFill>
              <a:srgbClr val="E8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1" name="Flussdiagramm: Alternativer Prozess 2050">
              <a:extLst>
                <a:ext uri="{FF2B5EF4-FFF2-40B4-BE49-F238E27FC236}">
                  <a16:creationId xmlns:a16="http://schemas.microsoft.com/office/drawing/2014/main" id="{748297F7-575B-FDE5-E22B-7805EB8C2554}"/>
                </a:ext>
              </a:extLst>
            </p:cNvPr>
            <p:cNvSpPr/>
            <p:nvPr/>
          </p:nvSpPr>
          <p:spPr>
            <a:xfrm rot="2700000">
              <a:off x="3861132" y="4302878"/>
              <a:ext cx="612000" cy="612000"/>
            </a:xfrm>
            <a:prstGeom prst="flowChartAlternateProcess">
              <a:avLst/>
            </a:prstGeom>
            <a:solidFill>
              <a:srgbClr val="E8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3" name="Flussdiagramm: Alternativer Prozess 2052">
              <a:extLst>
                <a:ext uri="{FF2B5EF4-FFF2-40B4-BE49-F238E27FC236}">
                  <a16:creationId xmlns:a16="http://schemas.microsoft.com/office/drawing/2014/main" id="{396544FF-09FC-EA95-5449-1DD588D69F67}"/>
                </a:ext>
              </a:extLst>
            </p:cNvPr>
            <p:cNvSpPr/>
            <p:nvPr/>
          </p:nvSpPr>
          <p:spPr>
            <a:xfrm rot="2700000">
              <a:off x="3891438" y="1028198"/>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4" name="Flussdiagramm: Alternativer Prozess 2053">
              <a:extLst>
                <a:ext uri="{FF2B5EF4-FFF2-40B4-BE49-F238E27FC236}">
                  <a16:creationId xmlns:a16="http://schemas.microsoft.com/office/drawing/2014/main" id="{5BD4945A-8899-0CD8-2481-1ED1FD3BEBCE}"/>
                </a:ext>
              </a:extLst>
            </p:cNvPr>
            <p:cNvSpPr/>
            <p:nvPr/>
          </p:nvSpPr>
          <p:spPr>
            <a:xfrm rot="2700000">
              <a:off x="4449321" y="1574876"/>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5" name="Flussdiagramm: Alternativer Prozess 2054">
              <a:extLst>
                <a:ext uri="{FF2B5EF4-FFF2-40B4-BE49-F238E27FC236}">
                  <a16:creationId xmlns:a16="http://schemas.microsoft.com/office/drawing/2014/main" id="{93B04E16-1FD2-4E9A-AB77-DEFD3B358A7E}"/>
                </a:ext>
              </a:extLst>
            </p:cNvPr>
            <p:cNvSpPr/>
            <p:nvPr/>
          </p:nvSpPr>
          <p:spPr>
            <a:xfrm rot="2700000">
              <a:off x="3891438" y="2133312"/>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6" name="Flussdiagramm: Alternativer Prozess 2055">
              <a:extLst>
                <a:ext uri="{FF2B5EF4-FFF2-40B4-BE49-F238E27FC236}">
                  <a16:creationId xmlns:a16="http://schemas.microsoft.com/office/drawing/2014/main" id="{4DAA40AD-3243-B476-8F1E-BFF32B1989B8}"/>
                </a:ext>
              </a:extLst>
            </p:cNvPr>
            <p:cNvSpPr/>
            <p:nvPr/>
          </p:nvSpPr>
          <p:spPr>
            <a:xfrm rot="2700000">
              <a:off x="4461161" y="2671693"/>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7" name="Flussdiagramm: Alternativer Prozess 2056">
              <a:extLst>
                <a:ext uri="{FF2B5EF4-FFF2-40B4-BE49-F238E27FC236}">
                  <a16:creationId xmlns:a16="http://schemas.microsoft.com/office/drawing/2014/main" id="{F0943BAF-39B3-B519-D742-1609A2FF4929}"/>
                </a:ext>
              </a:extLst>
            </p:cNvPr>
            <p:cNvSpPr/>
            <p:nvPr/>
          </p:nvSpPr>
          <p:spPr>
            <a:xfrm rot="2700000">
              <a:off x="3891437" y="3237316"/>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8" name="Flussdiagramm: Alternativer Prozess 2057">
              <a:extLst>
                <a:ext uri="{FF2B5EF4-FFF2-40B4-BE49-F238E27FC236}">
                  <a16:creationId xmlns:a16="http://schemas.microsoft.com/office/drawing/2014/main" id="{126249FF-A719-C72D-6AAC-28FFFC7C768D}"/>
                </a:ext>
              </a:extLst>
            </p:cNvPr>
            <p:cNvSpPr/>
            <p:nvPr/>
          </p:nvSpPr>
          <p:spPr>
            <a:xfrm rot="2700000">
              <a:off x="4492488" y="3784248"/>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9" name="Flussdiagramm: Alternativer Prozess 2058">
              <a:extLst>
                <a:ext uri="{FF2B5EF4-FFF2-40B4-BE49-F238E27FC236}">
                  <a16:creationId xmlns:a16="http://schemas.microsoft.com/office/drawing/2014/main" id="{5E65A6F9-0836-68A7-E8DC-E716A0D8F522}"/>
                </a:ext>
              </a:extLst>
            </p:cNvPr>
            <p:cNvSpPr/>
            <p:nvPr/>
          </p:nvSpPr>
          <p:spPr>
            <a:xfrm rot="2700000">
              <a:off x="3891437" y="4333186"/>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060" name="Google Shape;9903;p58">
              <a:extLst>
                <a:ext uri="{FF2B5EF4-FFF2-40B4-BE49-F238E27FC236}">
                  <a16:creationId xmlns:a16="http://schemas.microsoft.com/office/drawing/2014/main" id="{5B3F2714-4562-26F8-6F40-1CB40994E645}"/>
                </a:ext>
              </a:extLst>
            </p:cNvPr>
            <p:cNvGrpSpPr/>
            <p:nvPr/>
          </p:nvGrpSpPr>
          <p:grpSpPr>
            <a:xfrm>
              <a:off x="3969198" y="1151132"/>
              <a:ext cx="372835" cy="342573"/>
              <a:chOff x="1952836" y="2774422"/>
              <a:chExt cx="372835" cy="342573"/>
            </a:xfrm>
            <a:solidFill>
              <a:schemeClr val="bg1"/>
            </a:solidFill>
          </p:grpSpPr>
          <p:sp>
            <p:nvSpPr>
              <p:cNvPr id="2079" name="Google Shape;9904;p58">
                <a:extLst>
                  <a:ext uri="{FF2B5EF4-FFF2-40B4-BE49-F238E27FC236}">
                    <a16:creationId xmlns:a16="http://schemas.microsoft.com/office/drawing/2014/main" id="{853D40FB-F8F6-4E95-0FB4-DB610E4CB453}"/>
                  </a:ext>
                </a:extLst>
              </p:cNvPr>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9905;p58">
                <a:extLst>
                  <a:ext uri="{FF2B5EF4-FFF2-40B4-BE49-F238E27FC236}">
                    <a16:creationId xmlns:a16="http://schemas.microsoft.com/office/drawing/2014/main" id="{0FB4828F-4C94-97C0-6E11-C6E51E933AC4}"/>
                  </a:ext>
                </a:extLst>
              </p:cNvPr>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9906;p58">
                <a:extLst>
                  <a:ext uri="{FF2B5EF4-FFF2-40B4-BE49-F238E27FC236}">
                    <a16:creationId xmlns:a16="http://schemas.microsoft.com/office/drawing/2014/main" id="{7DB16960-5CC3-9D47-EE92-A03BB354F513}"/>
                  </a:ext>
                </a:extLst>
              </p:cNvPr>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61" name="Picture 4" descr="Market Basket Analysis">
              <a:extLst>
                <a:ext uri="{FF2B5EF4-FFF2-40B4-BE49-F238E27FC236}">
                  <a16:creationId xmlns:a16="http://schemas.microsoft.com/office/drawing/2014/main" id="{1EE813CD-CDF1-EDCE-6D86-C9C94962ED6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3571" l="9871" r="89968">
                          <a14:foregroundMark x1="40939" y1="10238" x2="45955" y2="10238"/>
                          <a14:foregroundMark x1="58738" y1="13095" x2="62460" y2="13095"/>
                          <a14:foregroundMark x1="74757" y1="25000" x2="78479" y2="25000"/>
                          <a14:foregroundMark x1="76699" y1="51429" x2="77994" y2="51905"/>
                          <a14:foregroundMark x1="72168" y1="74048" x2="73139" y2="75000"/>
                          <a14:foregroundMark x1="57929" y1="88810" x2="61650" y2="89286"/>
                          <a14:foregroundMark x1="43204" y1="92143" x2="45307" y2="93571"/>
                          <a14:foregroundMark x1="27346" y1="84048" x2="32686" y2="83571"/>
                          <a14:foregroundMark x1="16019" y1="64048" x2="21359" y2="63571"/>
                          <a14:foregroundMark x1="21359" y1="38571" x2="22006" y2="40476"/>
                          <a14:foregroundMark x1="29612" y1="19762" x2="30744" y2="20476"/>
                        </a14:backgroundRemoval>
                      </a14:imgEffect>
                    </a14:imgLayer>
                  </a14:imgProps>
                </a:ext>
                <a:ext uri="{28A0092B-C50C-407E-A947-70E740481C1C}">
                  <a14:useLocalDpi xmlns:a14="http://schemas.microsoft.com/office/drawing/2010/main" val="0"/>
                </a:ext>
              </a:extLst>
            </a:blip>
            <a:srcRect/>
            <a:stretch>
              <a:fillRect/>
            </a:stretch>
          </p:blipFill>
          <p:spPr bwMode="auto">
            <a:xfrm>
              <a:off x="4379705" y="1617750"/>
              <a:ext cx="707764" cy="481005"/>
            </a:xfrm>
            <a:prstGeom prst="rect">
              <a:avLst/>
            </a:prstGeom>
            <a:noFill/>
            <a:extLst>
              <a:ext uri="{909E8E84-426E-40DD-AFC4-6F175D3DCCD1}">
                <a14:hiddenFill xmlns:a14="http://schemas.microsoft.com/office/drawing/2010/main">
                  <a:solidFill>
                    <a:srgbClr val="FFFFFF"/>
                  </a:solidFill>
                </a14:hiddenFill>
              </a:ext>
            </a:extLst>
          </p:spPr>
        </p:pic>
        <p:sp>
          <p:nvSpPr>
            <p:cNvPr id="2073" name="Google Shape;13598;p64">
              <a:extLst>
                <a:ext uri="{FF2B5EF4-FFF2-40B4-BE49-F238E27FC236}">
                  <a16:creationId xmlns:a16="http://schemas.microsoft.com/office/drawing/2014/main" id="{8EC3D648-CB6A-087C-D0DF-F65937C8C0D6}"/>
                </a:ext>
              </a:extLst>
            </p:cNvPr>
            <p:cNvSpPr/>
            <p:nvPr/>
          </p:nvSpPr>
          <p:spPr>
            <a:xfrm>
              <a:off x="4922277" y="2781221"/>
              <a:ext cx="55843" cy="40496"/>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13305;p64">
              <a:extLst>
                <a:ext uri="{FF2B5EF4-FFF2-40B4-BE49-F238E27FC236}">
                  <a16:creationId xmlns:a16="http://schemas.microsoft.com/office/drawing/2014/main" id="{A86F53DE-B113-9E31-65ED-25C81F1A5875}"/>
                </a:ext>
              </a:extLst>
            </p:cNvPr>
            <p:cNvGrpSpPr/>
            <p:nvPr/>
          </p:nvGrpSpPr>
          <p:grpSpPr>
            <a:xfrm>
              <a:off x="3951836" y="3310721"/>
              <a:ext cx="431236" cy="384250"/>
              <a:chOff x="1327676" y="2910480"/>
              <a:chExt cx="347934" cy="310024"/>
            </a:xfrm>
            <a:solidFill>
              <a:schemeClr val="bg1"/>
            </a:solidFill>
          </p:grpSpPr>
          <p:sp>
            <p:nvSpPr>
              <p:cNvPr id="2067" name="Google Shape;13306;p64">
                <a:extLst>
                  <a:ext uri="{FF2B5EF4-FFF2-40B4-BE49-F238E27FC236}">
                    <a16:creationId xmlns:a16="http://schemas.microsoft.com/office/drawing/2014/main" id="{3E0882D1-B113-ADFA-2B7D-63279EE937A1}"/>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3307;p64">
                <a:extLst>
                  <a:ext uri="{FF2B5EF4-FFF2-40B4-BE49-F238E27FC236}">
                    <a16:creationId xmlns:a16="http://schemas.microsoft.com/office/drawing/2014/main" id="{15FE5360-C8A9-AFC4-FEB7-E54A948BB404}"/>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3308;p64">
                <a:extLst>
                  <a:ext uri="{FF2B5EF4-FFF2-40B4-BE49-F238E27FC236}">
                    <a16:creationId xmlns:a16="http://schemas.microsoft.com/office/drawing/2014/main" id="{ABE3A775-BD27-6AAD-5F43-45CC3DF7D5AB}"/>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13309;p64">
                <a:extLst>
                  <a:ext uri="{FF2B5EF4-FFF2-40B4-BE49-F238E27FC236}">
                    <a16:creationId xmlns:a16="http://schemas.microsoft.com/office/drawing/2014/main" id="{6D403B79-DB54-B921-A814-6B0750D96BE4}"/>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3310;p64">
                <a:extLst>
                  <a:ext uri="{FF2B5EF4-FFF2-40B4-BE49-F238E27FC236}">
                    <a16:creationId xmlns:a16="http://schemas.microsoft.com/office/drawing/2014/main" id="{46D3A583-4C2A-E61C-0E95-DD3D69C5D1D5}"/>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65" name="Grafik 2064" descr="Money outline">
              <a:extLst>
                <a:ext uri="{FF2B5EF4-FFF2-40B4-BE49-F238E27FC236}">
                  <a16:creationId xmlns:a16="http://schemas.microsoft.com/office/drawing/2014/main" id="{99170FF2-55E4-B343-9BDB-846E967E62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33971" y="4351200"/>
              <a:ext cx="444321" cy="444321"/>
            </a:xfrm>
            <a:prstGeom prst="rect">
              <a:avLst/>
            </a:prstGeom>
          </p:spPr>
        </p:pic>
        <p:pic>
          <p:nvPicPr>
            <p:cNvPr id="2066" name="Grafik 2065" descr="Mandala outline">
              <a:extLst>
                <a:ext uri="{FF2B5EF4-FFF2-40B4-BE49-F238E27FC236}">
                  <a16:creationId xmlns:a16="http://schemas.microsoft.com/office/drawing/2014/main" id="{D8DFE1C2-8E97-2CF8-BC9E-A11C826E4D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87462" y="3770882"/>
              <a:ext cx="554043" cy="554043"/>
            </a:xfrm>
            <a:prstGeom prst="rect">
              <a:avLst/>
            </a:prstGeom>
          </p:spPr>
        </p:pic>
      </p:grpSp>
      <p:pic>
        <p:nvPicPr>
          <p:cNvPr id="5" name="Grafik 4" descr="Teils sonnig mit einfarbiger Füllung">
            <a:extLst>
              <a:ext uri="{FF2B5EF4-FFF2-40B4-BE49-F238E27FC236}">
                <a16:creationId xmlns:a16="http://schemas.microsoft.com/office/drawing/2014/main" id="{6E1D1203-02AD-954A-5FE5-352AFCB0E3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21471" y="2027191"/>
            <a:ext cx="288000" cy="288000"/>
          </a:xfrm>
          <a:prstGeom prst="rect">
            <a:avLst/>
          </a:prstGeom>
        </p:spPr>
      </p:pic>
      <p:pic>
        <p:nvPicPr>
          <p:cNvPr id="7" name="Grafik 6" descr="Tageskalender mit einfarbiger Füllung">
            <a:extLst>
              <a:ext uri="{FF2B5EF4-FFF2-40B4-BE49-F238E27FC236}">
                <a16:creationId xmlns:a16="http://schemas.microsoft.com/office/drawing/2014/main" id="{855F1EA3-A721-2616-1E11-80B506D1DD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20113" y="2423675"/>
            <a:ext cx="319317" cy="319317"/>
          </a:xfrm>
          <a:prstGeom prst="rect">
            <a:avLst/>
          </a:prstGeom>
        </p:spPr>
      </p:pic>
    </p:spTree>
    <p:extLst>
      <p:ext uri="{BB962C8B-B14F-4D97-AF65-F5344CB8AC3E}">
        <p14:creationId xmlns:p14="http://schemas.microsoft.com/office/powerpoint/2010/main" val="7505502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7509176" cy="577800"/>
          </a:xfrm>
        </p:spPr>
        <p:txBody>
          <a:bodyPr vert="horz"/>
          <a:lstStyle/>
          <a:p>
            <a:r>
              <a:rPr lang="de-DE" dirty="0" err="1"/>
              <a:t>Results</a:t>
            </a:r>
            <a:r>
              <a:rPr lang="de-DE" dirty="0"/>
              <a:t> – Beantwortung der Forschungsfragen</a:t>
            </a:r>
          </a:p>
        </p:txBody>
      </p:sp>
      <p:sp>
        <p:nvSpPr>
          <p:cNvPr id="4" name="Google Shape;465;p26">
            <a:extLst>
              <a:ext uri="{FF2B5EF4-FFF2-40B4-BE49-F238E27FC236}">
                <a16:creationId xmlns:a16="http://schemas.microsoft.com/office/drawing/2014/main" id="{5033B99C-6439-D055-1E3C-2372C102137B}"/>
              </a:ext>
            </a:extLst>
          </p:cNvPr>
          <p:cNvSpPr txBox="1">
            <a:spLocks/>
          </p:cNvSpPr>
          <p:nvPr/>
        </p:nvSpPr>
        <p:spPr>
          <a:xfrm>
            <a:off x="597374" y="1063525"/>
            <a:ext cx="8495825"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buClr>
                <a:schemeClr val="lt1"/>
              </a:buClr>
              <a:buSzPts val="1200"/>
            </a:pPr>
            <a:r>
              <a:rPr lang="en-US" dirty="0" err="1">
                <a:solidFill>
                  <a:schemeClr val="bg1"/>
                </a:solidFill>
                <a:latin typeface="Maven Pro" panose="020B0604020202020204" charset="0"/>
              </a:rPr>
              <a:t>Werden</a:t>
            </a:r>
            <a:r>
              <a:rPr lang="en-US" dirty="0">
                <a:solidFill>
                  <a:schemeClr val="bg1"/>
                </a:solidFill>
                <a:latin typeface="Maven Pro" panose="020B0604020202020204" charset="0"/>
              </a:rPr>
              <a:t> an </a:t>
            </a:r>
            <a:r>
              <a:rPr lang="en-US" dirty="0" err="1">
                <a:solidFill>
                  <a:schemeClr val="bg1"/>
                </a:solidFill>
                <a:latin typeface="Maven Pro" panose="020B0604020202020204" charset="0"/>
              </a:rPr>
              <a:t>Feiertagen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getätigt</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6</a:t>
            </a:r>
            <a:r>
              <a:rPr lang="en-US" dirty="0">
                <a:solidFill>
                  <a:schemeClr val="bg1"/>
                </a:solidFill>
                <a:latin typeface="Maven Pro" panose="020B0604020202020204" charset="0"/>
              </a:rPr>
              <a:t>: Ja, </a:t>
            </a:r>
            <a:r>
              <a:rPr lang="en-US" dirty="0" err="1">
                <a:solidFill>
                  <a:schemeClr val="bg1"/>
                </a:solidFill>
                <a:latin typeface="Maven Pro" panose="020B0604020202020204" charset="0"/>
              </a:rPr>
              <a:t>signifikant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endParaRPr lang="en-US" dirty="0">
              <a:solidFill>
                <a:schemeClr val="bg1"/>
              </a:solidFill>
              <a:latin typeface="Maven Pro" panose="020B0604020202020204" charset="0"/>
            </a:endParaRPr>
          </a:p>
          <a:p>
            <a:pPr marL="438150" indent="-285750">
              <a:buClr>
                <a:schemeClr val="lt1"/>
              </a:buClr>
              <a:buSzPts val="1200"/>
              <a:buFont typeface="Arial" panose="020B0604020202020204" pitchFamily="34" charset="0"/>
              <a:buChar char="•"/>
            </a:pPr>
            <a:r>
              <a:rPr lang="en-US" dirty="0">
                <a:solidFill>
                  <a:schemeClr val="bg1"/>
                </a:solidFill>
                <a:latin typeface="Maven Pro" panose="020B0604020202020204" charset="0"/>
              </a:rPr>
              <a:t>An </a:t>
            </a:r>
            <a:r>
              <a:rPr lang="en-US" b="1" dirty="0" err="1">
                <a:solidFill>
                  <a:srgbClr val="00CFCC"/>
                </a:solidFill>
                <a:latin typeface="Maven Pro" panose="020B0604020202020204" charset="0"/>
              </a:rPr>
              <a:t>Neujahr</a:t>
            </a:r>
            <a:r>
              <a:rPr lang="en-US" b="1" dirty="0">
                <a:solidFill>
                  <a:srgbClr val="00CFCC"/>
                </a:solidFill>
                <a:latin typeface="Maven Pro" panose="020B0604020202020204" charset="0"/>
              </a:rPr>
              <a:t> </a:t>
            </a:r>
            <a:r>
              <a:rPr lang="en-US" dirty="0" err="1">
                <a:solidFill>
                  <a:schemeClr val="bg1"/>
                </a:solidFill>
                <a:latin typeface="Maven Pro" panose="020B0604020202020204" charset="0"/>
              </a:rPr>
              <a:t>sowie</a:t>
            </a:r>
            <a:r>
              <a:rPr lang="en-US" dirty="0">
                <a:solidFill>
                  <a:schemeClr val="bg1"/>
                </a:solidFill>
                <a:latin typeface="Maven Pro" panose="020B0604020202020204" charset="0"/>
              </a:rPr>
              <a:t> an dem </a:t>
            </a:r>
            <a:r>
              <a:rPr lang="en-US" b="1" dirty="0">
                <a:solidFill>
                  <a:srgbClr val="00CFCC"/>
                </a:solidFill>
                <a:latin typeface="Maven Pro" panose="020B0604020202020204" charset="0"/>
              </a:rPr>
              <a:t>1. und 2. </a:t>
            </a:r>
            <a:r>
              <a:rPr lang="en-US" b="1" dirty="0" err="1">
                <a:solidFill>
                  <a:srgbClr val="00CFCC"/>
                </a:solidFill>
                <a:latin typeface="Maven Pro" panose="020B0604020202020204" charset="0"/>
              </a:rPr>
              <a:t>Weihnachtsfeiertag</a:t>
            </a:r>
            <a:r>
              <a:rPr lang="en-US" b="1" dirty="0">
                <a:solidFill>
                  <a:srgbClr val="00CFCC"/>
                </a:solidFill>
                <a:latin typeface="Maven Pro" panose="020B0604020202020204" charset="0"/>
              </a:rPr>
              <a:t> </a:t>
            </a:r>
            <a:r>
              <a:rPr lang="en-US" dirty="0">
                <a:solidFill>
                  <a:schemeClr val="bg1"/>
                </a:solidFill>
                <a:latin typeface="Maven Pro" panose="020B0604020202020204" charset="0"/>
              </a:rPr>
              <a:t>war die </a:t>
            </a:r>
            <a:r>
              <a:rPr lang="en-US" b="1" dirty="0" err="1">
                <a:solidFill>
                  <a:srgbClr val="00CFCC"/>
                </a:solidFill>
                <a:latin typeface="Maven Pro" panose="020B0604020202020204" charset="0"/>
              </a:rPr>
              <a:t>Bäckerei</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geschlossen</a:t>
            </a:r>
            <a:endParaRPr lang="en-US" b="1" dirty="0">
              <a:solidFill>
                <a:srgbClr val="00CFCC"/>
              </a:solidFill>
              <a:latin typeface="Maven Pro" panose="020B0604020202020204" charset="0"/>
            </a:endParaRPr>
          </a:p>
          <a:p>
            <a:pPr marL="438150" indent="-285750">
              <a:buClr>
                <a:schemeClr val="lt1"/>
              </a:buClr>
              <a:buSzPts val="1200"/>
              <a:buFont typeface="Arial" panose="020B0604020202020204" pitchFamily="34" charset="0"/>
              <a:buChar char="•"/>
            </a:pPr>
            <a:r>
              <a:rPr lang="en-US" b="1" dirty="0" err="1">
                <a:solidFill>
                  <a:srgbClr val="00CFCC"/>
                </a:solidFill>
                <a:latin typeface="Maven Pro" panose="020B0604020202020204" charset="0"/>
              </a:rPr>
              <a:t>Vorhergehende</a:t>
            </a:r>
            <a:r>
              <a:rPr lang="en-US" dirty="0">
                <a:solidFill>
                  <a:schemeClr val="bg1"/>
                </a:solidFill>
                <a:latin typeface="Maven Pro" panose="020B0604020202020204" charset="0"/>
              </a:rPr>
              <a:t> und </a:t>
            </a:r>
            <a:r>
              <a:rPr lang="en-US" b="1" dirty="0" err="1">
                <a:solidFill>
                  <a:srgbClr val="00CFCC"/>
                </a:solidFill>
                <a:latin typeface="Maven Pro" panose="020B0604020202020204" charset="0"/>
              </a:rPr>
              <a:t>folgende</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Tage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sind</a:t>
            </a:r>
            <a:r>
              <a:rPr lang="en-US" dirty="0">
                <a:solidFill>
                  <a:schemeClr val="bg1"/>
                </a:solidFill>
                <a:latin typeface="Maven Pro" panose="020B0604020202020204" charset="0"/>
              </a:rPr>
              <a:t> </a:t>
            </a:r>
            <a:r>
              <a:rPr lang="en-US" b="1" dirty="0" err="1">
                <a:solidFill>
                  <a:srgbClr val="00CFCC"/>
                </a:solidFill>
                <a:latin typeface="Maven Pro" panose="020B0604020202020204" charset="0"/>
              </a:rPr>
              <a:t>unauffällig</a:t>
            </a:r>
            <a:endParaRPr lang="en-US" b="1" dirty="0">
              <a:solidFill>
                <a:srgbClr val="00CFCC"/>
              </a:solidFill>
              <a:latin typeface="Maven Pro" panose="020B0604020202020204" charset="0"/>
            </a:endParaRPr>
          </a:p>
          <a:p>
            <a:pPr marL="152400">
              <a:buClr>
                <a:schemeClr val="lt1"/>
              </a:buClr>
              <a:buSzPts val="1200"/>
            </a:pPr>
            <a:endParaRPr lang="en-US" b="1" dirty="0">
              <a:solidFill>
                <a:srgbClr val="00CFCC"/>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Beeinflusst</a:t>
            </a:r>
            <a:r>
              <a:rPr lang="en-US" dirty="0">
                <a:solidFill>
                  <a:schemeClr val="bg1"/>
                </a:solidFill>
                <a:latin typeface="Maven Pro" panose="020B0604020202020204" charset="0"/>
              </a:rPr>
              <a:t> das Wetter die </a:t>
            </a:r>
            <a:r>
              <a:rPr lang="en-US" dirty="0" err="1">
                <a:solidFill>
                  <a:schemeClr val="bg1"/>
                </a:solidFill>
                <a:latin typeface="Maven Pro" panose="020B0604020202020204" charset="0"/>
              </a:rPr>
              <a:t>Anzahl</a:t>
            </a:r>
            <a:r>
              <a:rPr lang="en-US" dirty="0">
                <a:solidFill>
                  <a:schemeClr val="bg1"/>
                </a:solidFill>
                <a:latin typeface="Maven Pro" panose="020B0604020202020204" charset="0"/>
              </a:rPr>
              <a:t> der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7</a:t>
            </a:r>
            <a:r>
              <a:rPr lang="en-US" dirty="0">
                <a:solidFill>
                  <a:schemeClr val="bg1"/>
                </a:solidFill>
                <a:latin typeface="Maven Pro" panose="020B0604020202020204" charset="0"/>
              </a:rPr>
              <a:t>: Ja, an </a:t>
            </a:r>
            <a:r>
              <a:rPr lang="en-US" dirty="0" err="1">
                <a:solidFill>
                  <a:schemeClr val="bg1"/>
                </a:solidFill>
                <a:latin typeface="Maven Pro" panose="020B0604020202020204" charset="0"/>
              </a:rPr>
              <a:t>regnerischen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Tagen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wird</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verkauft</a:t>
            </a:r>
            <a:endParaRPr lang="en-US" dirty="0">
              <a:solidFill>
                <a:schemeClr val="bg1"/>
              </a:solidFill>
              <a:latin typeface="Maven Pro" panose="020B0604020202020204" charset="0"/>
            </a:endParaRPr>
          </a:p>
          <a:p>
            <a:pPr marL="438150" indent="-285750">
              <a:buClr>
                <a:schemeClr val="lt1"/>
              </a:buClr>
              <a:buSzPts val="1200"/>
              <a:buFont typeface="Arial" panose="020B0604020202020204" pitchFamily="34" charset="0"/>
              <a:buChar char="•"/>
            </a:pPr>
            <a:r>
              <a:rPr lang="en-US" dirty="0">
                <a:solidFill>
                  <a:schemeClr val="bg1"/>
                </a:solidFill>
                <a:latin typeface="Maven Pro" panose="020B0604020202020204" charset="0"/>
              </a:rPr>
              <a:t>Es </a:t>
            </a:r>
            <a:r>
              <a:rPr lang="en-US" dirty="0" err="1">
                <a:solidFill>
                  <a:schemeClr val="bg1"/>
                </a:solidFill>
                <a:latin typeface="Maven Pro" panose="020B0604020202020204" charset="0"/>
              </a:rPr>
              <a:t>konnte</a:t>
            </a:r>
            <a:r>
              <a:rPr lang="en-US" dirty="0">
                <a:solidFill>
                  <a:schemeClr val="bg1"/>
                </a:solidFill>
                <a:latin typeface="Maven Pro" panose="020B0604020202020204" charset="0"/>
              </a:rPr>
              <a:t> </a:t>
            </a:r>
            <a:r>
              <a:rPr lang="en-US" b="1" dirty="0" err="1">
                <a:solidFill>
                  <a:srgbClr val="00CFCC"/>
                </a:solidFill>
                <a:latin typeface="Maven Pro" panose="020B0604020202020204" charset="0"/>
              </a:rPr>
              <a:t>kein</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Zusammenhang</a:t>
            </a:r>
            <a:r>
              <a:rPr lang="en-US" b="1" dirty="0">
                <a:solidFill>
                  <a:srgbClr val="00CFCC"/>
                </a:solidFill>
                <a:latin typeface="Maven Pro" panose="020B0604020202020204" charset="0"/>
              </a:rPr>
              <a:t> </a:t>
            </a:r>
            <a:r>
              <a:rPr lang="en-US" dirty="0" err="1">
                <a:solidFill>
                  <a:schemeClr val="bg1"/>
                </a:solidFill>
                <a:latin typeface="Maven Pro" panose="020B0604020202020204" charset="0"/>
              </a:rPr>
              <a:t>zwischen</a:t>
            </a:r>
            <a:r>
              <a:rPr lang="en-US" dirty="0">
                <a:solidFill>
                  <a:schemeClr val="bg1"/>
                </a:solidFill>
                <a:latin typeface="Maven Pro" panose="020B0604020202020204" charset="0"/>
              </a:rPr>
              <a:t> dem Wetter und dem </a:t>
            </a:r>
            <a:r>
              <a:rPr lang="en-US" dirty="0" err="1">
                <a:solidFill>
                  <a:schemeClr val="bg1"/>
                </a:solidFill>
                <a:latin typeface="Maven Pro" panose="020B0604020202020204" charset="0"/>
              </a:rPr>
              <a:t>Kaufverhalten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festgestellt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werden</a:t>
            </a:r>
            <a:endParaRPr lang="en-US" dirty="0">
              <a:solidFill>
                <a:schemeClr val="bg1"/>
              </a:solidFill>
              <a:latin typeface="Maven Pro" panose="020B0604020202020204" charset="0"/>
            </a:endParaRPr>
          </a:p>
          <a:p>
            <a:pPr marL="438150" indent="-285750">
              <a:buClr>
                <a:schemeClr val="lt1"/>
              </a:buClr>
              <a:buSzPts val="1200"/>
              <a:buFont typeface="Arial" panose="020B0604020202020204" pitchFamily="34" charset="0"/>
              <a:buChar char="•"/>
            </a:pPr>
            <a:r>
              <a:rPr lang="en-US" dirty="0" err="1">
                <a:solidFill>
                  <a:schemeClr val="bg1"/>
                </a:solidFill>
                <a:latin typeface="Maven Pro" panose="020B0604020202020204" charset="0"/>
              </a:rPr>
              <a:t>Analyse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kaum</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möglich</a:t>
            </a:r>
            <a:r>
              <a:rPr lang="en-US" dirty="0">
                <a:solidFill>
                  <a:schemeClr val="bg1"/>
                </a:solidFill>
                <a:latin typeface="Maven Pro" panose="020B0604020202020204" charset="0"/>
              </a:rPr>
              <a:t>, da </a:t>
            </a:r>
            <a:r>
              <a:rPr lang="en-US" b="1" dirty="0">
                <a:solidFill>
                  <a:srgbClr val="00CFCC"/>
                </a:solidFill>
                <a:latin typeface="Maven Pro" panose="020B0604020202020204" charset="0"/>
              </a:rPr>
              <a:t>Wetter </a:t>
            </a:r>
            <a:r>
              <a:rPr lang="en-US" b="1" dirty="0" err="1">
                <a:solidFill>
                  <a:srgbClr val="00CFCC"/>
                </a:solidFill>
                <a:latin typeface="Maven Pro" panose="020B0604020202020204" charset="0"/>
              </a:rPr>
              <a:t>nur</a:t>
            </a:r>
            <a:r>
              <a:rPr lang="en-US" b="1" dirty="0">
                <a:solidFill>
                  <a:srgbClr val="00CFCC"/>
                </a:solidFill>
                <a:latin typeface="Maven Pro" panose="020B0604020202020204" charset="0"/>
              </a:rPr>
              <a:t> auf </a:t>
            </a:r>
            <a:r>
              <a:rPr lang="en-US" b="1" dirty="0" err="1">
                <a:solidFill>
                  <a:srgbClr val="00CFCC"/>
                </a:solidFill>
                <a:latin typeface="Maven Pro" panose="020B0604020202020204" charset="0"/>
              </a:rPr>
              <a:t>Monatsbasis</a:t>
            </a:r>
            <a:r>
              <a:rPr lang="en-US" b="1" dirty="0">
                <a:solidFill>
                  <a:srgbClr val="00CFCC"/>
                </a:solidFill>
                <a:latin typeface="Maven Pro" panose="020B0604020202020204" charset="0"/>
              </a:rPr>
              <a:t> </a:t>
            </a:r>
            <a:r>
              <a:rPr lang="en-US" b="1" dirty="0" err="1">
                <a:solidFill>
                  <a:srgbClr val="00CFCC"/>
                </a:solidFill>
                <a:latin typeface="Maven Pro" panose="020B0604020202020204" charset="0"/>
              </a:rPr>
              <a:t>vorliegt</a:t>
            </a:r>
            <a:endParaRPr lang="en-US" b="1" dirty="0">
              <a:solidFill>
                <a:srgbClr val="00CFCC"/>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p:txBody>
      </p:sp>
    </p:spTree>
    <p:extLst>
      <p:ext uri="{BB962C8B-B14F-4D97-AF65-F5344CB8AC3E}">
        <p14:creationId xmlns:p14="http://schemas.microsoft.com/office/powerpoint/2010/main" val="344049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24737"/>
            <a:ext cx="5644815" cy="1018708"/>
          </a:xfrm>
        </p:spPr>
        <p:txBody>
          <a:bodyPr vert="horz"/>
          <a:lstStyle/>
          <a:p>
            <a:br>
              <a:rPr lang="de-DE" dirty="0"/>
            </a:br>
            <a:br>
              <a:rPr lang="de-DE" dirty="0"/>
            </a:br>
            <a:r>
              <a:rPr lang="de-DE" dirty="0" err="1"/>
              <a:t>Results</a:t>
            </a:r>
            <a:r>
              <a:rPr lang="de-DE" dirty="0"/>
              <a:t> – </a:t>
            </a:r>
            <a:r>
              <a:rPr lang="de-DE" dirty="0" err="1"/>
              <a:t>Examples</a:t>
            </a:r>
            <a:r>
              <a:rPr lang="de-DE" dirty="0"/>
              <a:t> </a:t>
            </a:r>
            <a:r>
              <a:rPr lang="de-DE" dirty="0" err="1"/>
              <a:t>for</a:t>
            </a:r>
            <a:r>
              <a:rPr lang="de-DE" dirty="0"/>
              <a:t> Business &amp; Marketing </a:t>
            </a:r>
            <a:r>
              <a:rPr lang="de-DE" dirty="0" err="1"/>
              <a:t>Recommendations</a:t>
            </a:r>
            <a:endParaRPr lang="de-DE" dirty="0"/>
          </a:p>
        </p:txBody>
      </p:sp>
      <p:pic>
        <p:nvPicPr>
          <p:cNvPr id="6146" name="Picture 2" descr="Bakery Marketing Ideas: 14 Ways to Get More Customers - Wishpond Blog">
            <a:extLst>
              <a:ext uri="{FF2B5EF4-FFF2-40B4-BE49-F238E27FC236}">
                <a16:creationId xmlns:a16="http://schemas.microsoft.com/office/drawing/2014/main" id="{6BF5EECE-5AC5-CF78-600F-36B0D46B51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402" y="1504827"/>
            <a:ext cx="2420691" cy="2514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ew Year Cupcakes - Digital Marketing Campaign">
            <a:extLst>
              <a:ext uri="{FF2B5EF4-FFF2-40B4-BE49-F238E27FC236}">
                <a16:creationId xmlns:a16="http://schemas.microsoft.com/office/drawing/2014/main" id="{7F2AFFE6-7BF1-6F4D-D46B-5B2D4AE361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4201" y="3153765"/>
            <a:ext cx="1861367" cy="186136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äckerei Flyer Vorlage-Vorlage | PosterMyWall">
            <a:extLst>
              <a:ext uri="{FF2B5EF4-FFF2-40B4-BE49-F238E27FC236}">
                <a16:creationId xmlns:a16="http://schemas.microsoft.com/office/drawing/2014/main" id="{1DCA73E0-AD0B-1E39-EDD8-91DF2FF44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5781" y="1398604"/>
            <a:ext cx="2364545" cy="354681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afe Flyer Templates - Design, Free, Download | Template.net">
            <a:extLst>
              <a:ext uri="{FF2B5EF4-FFF2-40B4-BE49-F238E27FC236}">
                <a16:creationId xmlns:a16="http://schemas.microsoft.com/office/drawing/2014/main" id="{BDA3B919-0AA6-B6B7-4C6A-0FF914B1B2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6512" y="1329396"/>
            <a:ext cx="2433783" cy="315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78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4070013" y="3396800"/>
            <a:ext cx="1353755"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Preparation</a:t>
            </a:r>
            <a:endParaRPr dirty="0">
              <a:solidFill>
                <a:schemeClr val="tx1"/>
              </a:solidFill>
            </a:endParaRPr>
          </a:p>
        </p:txBody>
      </p:sp>
      <p:sp>
        <p:nvSpPr>
          <p:cNvPr id="473" name="Google Shape;473;p27"/>
          <p:cNvSpPr txBox="1">
            <a:spLocks noGrp="1"/>
          </p:cNvSpPr>
          <p:nvPr>
            <p:ph type="ctrTitle" idx="4"/>
          </p:nvPr>
        </p:nvSpPr>
        <p:spPr>
          <a:xfrm>
            <a:off x="2508361" y="3396800"/>
            <a:ext cx="146736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Data Exploration</a:t>
            </a:r>
            <a:endParaRPr dirty="0">
              <a:solidFill>
                <a:schemeClr val="tx1"/>
              </a:solidFill>
            </a:endParaRPr>
          </a:p>
        </p:txBody>
      </p:sp>
      <p:sp>
        <p:nvSpPr>
          <p:cNvPr id="474" name="Google Shape;474;p27"/>
          <p:cNvSpPr txBox="1">
            <a:spLocks noGrp="1"/>
          </p:cNvSpPr>
          <p:nvPr>
            <p:ph type="ctrTitle"/>
          </p:nvPr>
        </p:nvSpPr>
        <p:spPr>
          <a:xfrm>
            <a:off x="956600" y="3396800"/>
            <a:ext cx="1275846" cy="3424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Domain Exploration</a:t>
            </a:r>
            <a:endParaRPr dirty="0">
              <a:solidFill>
                <a:schemeClr val="tx1"/>
              </a:solidFill>
            </a:endParaRPr>
          </a:p>
        </p:txBody>
      </p:sp>
      <p:sp>
        <p:nvSpPr>
          <p:cNvPr id="476" name="Google Shape;476;p27"/>
          <p:cNvSpPr txBox="1">
            <a:spLocks noGrp="1"/>
          </p:cNvSpPr>
          <p:nvPr>
            <p:ph type="title" idx="3"/>
          </p:nvPr>
        </p:nvSpPr>
        <p:spPr>
          <a:xfrm>
            <a:off x="956600"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01</a:t>
            </a:r>
            <a:endParaRPr sz="2800" dirty="0">
              <a:solidFill>
                <a:schemeClr val="tx1"/>
              </a:solidFill>
            </a:endParaRPr>
          </a:p>
        </p:txBody>
      </p:sp>
      <p:sp>
        <p:nvSpPr>
          <p:cNvPr id="478" name="Google Shape;478;p27"/>
          <p:cNvSpPr txBox="1">
            <a:spLocks noGrp="1"/>
          </p:cNvSpPr>
          <p:nvPr>
            <p:ph type="title" idx="6"/>
          </p:nvPr>
        </p:nvSpPr>
        <p:spPr>
          <a:xfrm>
            <a:off x="2508353"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tx1"/>
                </a:solidFill>
              </a:rPr>
              <a:t>02</a:t>
            </a:r>
            <a:endParaRPr sz="2800" dirty="0">
              <a:solidFill>
                <a:schemeClr val="tx1"/>
              </a:solidFill>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0" name="Google Shape;480;p27"/>
          <p:cNvSpPr txBox="1">
            <a:spLocks noGrp="1"/>
          </p:cNvSpPr>
          <p:nvPr>
            <p:ph type="title" idx="9"/>
          </p:nvPr>
        </p:nvSpPr>
        <p:spPr>
          <a:xfrm>
            <a:off x="4069422" y="2645887"/>
            <a:ext cx="1039526" cy="342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tx1"/>
                </a:solidFill>
              </a:rPr>
              <a:t>03</a:t>
            </a:r>
            <a:endParaRPr sz="2800">
              <a:solidFill>
                <a:schemeClr val="tx1"/>
              </a:solidFill>
            </a:endParaRPr>
          </a:p>
        </p:txBody>
      </p:sp>
      <p:sp>
        <p:nvSpPr>
          <p:cNvPr id="481" name="Google Shape;481;p27"/>
          <p:cNvSpPr/>
          <p:nvPr/>
        </p:nvSpPr>
        <p:spPr>
          <a:xfrm>
            <a:off x="956600"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508353" y="1562750"/>
            <a:ext cx="488467" cy="488467"/>
          </a:xfrm>
          <a:prstGeom prst="rect">
            <a:avLst/>
          </a:prstGeom>
          <a:solidFill>
            <a:srgbClr val="1A5E8F"/>
          </a:solidFill>
          <a:ln>
            <a:solidFill>
              <a:srgbClr val="1A5E8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069422"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rot="10800000" flipV="1">
            <a:off x="956600"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85" name="Google Shape;485;p27"/>
          <p:cNvCxnSpPr>
            <a:stCxn id="482" idx="1"/>
            <a:endCxn id="478" idx="1"/>
          </p:cNvCxnSpPr>
          <p:nvPr/>
        </p:nvCxnSpPr>
        <p:spPr>
          <a:xfrm rot="10800000" flipV="1">
            <a:off x="2508353"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86" name="Google Shape;486;p27"/>
          <p:cNvCxnSpPr>
            <a:stCxn id="483" idx="1"/>
            <a:endCxn id="480" idx="1"/>
          </p:cNvCxnSpPr>
          <p:nvPr/>
        </p:nvCxnSpPr>
        <p:spPr>
          <a:xfrm rot="10800000" flipV="1">
            <a:off x="4069422" y="1806984"/>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
        <p:nvSpPr>
          <p:cNvPr id="487" name="Google Shape;487;p27"/>
          <p:cNvSpPr/>
          <p:nvPr/>
        </p:nvSpPr>
        <p:spPr>
          <a:xfrm>
            <a:off x="2276001" y="132471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893527"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88;p27">
            <a:extLst>
              <a:ext uri="{FF2B5EF4-FFF2-40B4-BE49-F238E27FC236}">
                <a16:creationId xmlns:a16="http://schemas.microsoft.com/office/drawing/2014/main" id="{EBA8C089-AC1B-25AA-A100-B8911705A46D}"/>
              </a:ext>
            </a:extLst>
          </p:cNvPr>
          <p:cNvSpPr/>
          <p:nvPr/>
        </p:nvSpPr>
        <p:spPr>
          <a:xfrm>
            <a:off x="8370638" y="2386863"/>
            <a:ext cx="141504" cy="141088"/>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73;p27">
            <a:extLst>
              <a:ext uri="{FF2B5EF4-FFF2-40B4-BE49-F238E27FC236}">
                <a16:creationId xmlns:a16="http://schemas.microsoft.com/office/drawing/2014/main" id="{15E323BF-F05A-D1F9-AEBD-1ED6F41F0262}"/>
              </a:ext>
            </a:extLst>
          </p:cNvPr>
          <p:cNvSpPr txBox="1">
            <a:spLocks/>
          </p:cNvSpPr>
          <p:nvPr/>
        </p:nvSpPr>
        <p:spPr>
          <a:xfrm>
            <a:off x="5718772" y="3396800"/>
            <a:ext cx="1467366"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a:solidFill>
                  <a:srgbClr val="1A5E8F"/>
                </a:solidFill>
              </a:rPr>
              <a:t>Modeling</a:t>
            </a:r>
          </a:p>
          <a:p>
            <a:endParaRPr lang="de-DE" dirty="0">
              <a:solidFill>
                <a:srgbClr val="1A5E8F"/>
              </a:solidFill>
            </a:endParaRPr>
          </a:p>
        </p:txBody>
      </p:sp>
      <p:sp>
        <p:nvSpPr>
          <p:cNvPr id="453" name="Google Shape;478;p27">
            <a:extLst>
              <a:ext uri="{FF2B5EF4-FFF2-40B4-BE49-F238E27FC236}">
                <a16:creationId xmlns:a16="http://schemas.microsoft.com/office/drawing/2014/main" id="{48F4232B-2D34-9A14-CEB7-DAEACC7D4F8D}"/>
              </a:ext>
            </a:extLst>
          </p:cNvPr>
          <p:cNvSpPr txBox="1">
            <a:spLocks/>
          </p:cNvSpPr>
          <p:nvPr/>
        </p:nvSpPr>
        <p:spPr>
          <a:xfrm>
            <a:off x="5718764"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rgbClr val="1A5E8F"/>
                </a:solidFill>
              </a:rPr>
              <a:t>04</a:t>
            </a:r>
          </a:p>
        </p:txBody>
      </p:sp>
      <p:sp>
        <p:nvSpPr>
          <p:cNvPr id="455" name="Google Shape;482;p27">
            <a:extLst>
              <a:ext uri="{FF2B5EF4-FFF2-40B4-BE49-F238E27FC236}">
                <a16:creationId xmlns:a16="http://schemas.microsoft.com/office/drawing/2014/main" id="{BBDE6D9F-7045-F6DA-C19E-1B89D21122F6}"/>
              </a:ext>
            </a:extLst>
          </p:cNvPr>
          <p:cNvSpPr/>
          <p:nvPr/>
        </p:nvSpPr>
        <p:spPr>
          <a:xfrm>
            <a:off x="5718764"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51" name="Google Shape;471;p27">
            <a:extLst>
              <a:ext uri="{FF2B5EF4-FFF2-40B4-BE49-F238E27FC236}">
                <a16:creationId xmlns:a16="http://schemas.microsoft.com/office/drawing/2014/main" id="{FDF4AC89-628C-A076-F4E8-EA8362CBBAE9}"/>
              </a:ext>
            </a:extLst>
          </p:cNvPr>
          <p:cNvSpPr txBox="1">
            <a:spLocks/>
          </p:cNvSpPr>
          <p:nvPr/>
        </p:nvSpPr>
        <p:spPr>
          <a:xfrm>
            <a:off x="7280424" y="3396800"/>
            <a:ext cx="1353755" cy="3424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rgbClr val="1A5E8F"/>
                </a:solidFill>
              </a:rPr>
              <a:t>Results</a:t>
            </a:r>
            <a:endParaRPr lang="de-DE" dirty="0">
              <a:solidFill>
                <a:srgbClr val="1A5E8F"/>
              </a:solidFill>
            </a:endParaRPr>
          </a:p>
          <a:p>
            <a:endParaRPr lang="de-DE" dirty="0">
              <a:solidFill>
                <a:srgbClr val="1A5E8F"/>
              </a:solidFill>
            </a:endParaRPr>
          </a:p>
        </p:txBody>
      </p:sp>
      <p:sp>
        <p:nvSpPr>
          <p:cNvPr id="454" name="Google Shape;480;p27">
            <a:extLst>
              <a:ext uri="{FF2B5EF4-FFF2-40B4-BE49-F238E27FC236}">
                <a16:creationId xmlns:a16="http://schemas.microsoft.com/office/drawing/2014/main" id="{4D333092-8AC3-3290-068D-9BDE6973BAC6}"/>
              </a:ext>
            </a:extLst>
          </p:cNvPr>
          <p:cNvSpPr txBox="1">
            <a:spLocks/>
          </p:cNvSpPr>
          <p:nvPr/>
        </p:nvSpPr>
        <p:spPr>
          <a:xfrm>
            <a:off x="7279833" y="2645887"/>
            <a:ext cx="1039526"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rgbClr val="1A5E8F"/>
                </a:solidFill>
              </a:rPr>
              <a:t>05</a:t>
            </a:r>
          </a:p>
        </p:txBody>
      </p:sp>
      <p:sp>
        <p:nvSpPr>
          <p:cNvPr id="456" name="Google Shape;483;p27">
            <a:extLst>
              <a:ext uri="{FF2B5EF4-FFF2-40B4-BE49-F238E27FC236}">
                <a16:creationId xmlns:a16="http://schemas.microsoft.com/office/drawing/2014/main" id="{C6E49EB7-BB4C-67AF-6010-952779CDECB0}"/>
              </a:ext>
            </a:extLst>
          </p:cNvPr>
          <p:cNvSpPr/>
          <p:nvPr/>
        </p:nvSpPr>
        <p:spPr>
          <a:xfrm>
            <a:off x="7279833" y="1562750"/>
            <a:ext cx="488467" cy="488467"/>
          </a:xfrm>
          <a:prstGeom prst="rect">
            <a:avLst/>
          </a:prstGeom>
          <a:solidFill>
            <a:srgbClr val="1A5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504" name="Gleichschenkliges Dreieck 503">
            <a:extLst>
              <a:ext uri="{FF2B5EF4-FFF2-40B4-BE49-F238E27FC236}">
                <a16:creationId xmlns:a16="http://schemas.microsoft.com/office/drawing/2014/main" id="{BB1F5D0C-5ECA-AD20-0E9B-077D072A4B59}"/>
              </a:ext>
            </a:extLst>
          </p:cNvPr>
          <p:cNvSpPr/>
          <p:nvPr/>
        </p:nvSpPr>
        <p:spPr>
          <a:xfrm flipV="1">
            <a:off x="747713" y="3951984"/>
            <a:ext cx="7226077" cy="232379"/>
          </a:xfrm>
          <a:prstGeom prst="triangle">
            <a:avLst>
              <a:gd name="adj" fmla="val 48814"/>
            </a:avLst>
          </a:prstGeom>
          <a:solidFill>
            <a:srgbClr val="809A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11" name="Gruppieren 510">
            <a:extLst>
              <a:ext uri="{FF2B5EF4-FFF2-40B4-BE49-F238E27FC236}">
                <a16:creationId xmlns:a16="http://schemas.microsoft.com/office/drawing/2014/main" id="{118E7DB3-F484-4091-617D-BAD413F50AB6}"/>
              </a:ext>
            </a:extLst>
          </p:cNvPr>
          <p:cNvGrpSpPr/>
          <p:nvPr/>
        </p:nvGrpSpPr>
        <p:grpSpPr>
          <a:xfrm>
            <a:off x="3550507" y="4324955"/>
            <a:ext cx="1861985" cy="416474"/>
            <a:chOff x="3684657" y="4287028"/>
            <a:chExt cx="1861985" cy="416474"/>
          </a:xfrm>
        </p:grpSpPr>
        <p:sp>
          <p:nvSpPr>
            <p:cNvPr id="507" name="Google Shape;471;p27">
              <a:extLst>
                <a:ext uri="{FF2B5EF4-FFF2-40B4-BE49-F238E27FC236}">
                  <a16:creationId xmlns:a16="http://schemas.microsoft.com/office/drawing/2014/main" id="{8019139D-A88D-14DE-7B32-8FFCAADA5892}"/>
                </a:ext>
              </a:extLst>
            </p:cNvPr>
            <p:cNvSpPr txBox="1">
              <a:spLocks/>
            </p:cNvSpPr>
            <p:nvPr/>
          </p:nvSpPr>
          <p:spPr>
            <a:xfrm>
              <a:off x="4192887" y="4287028"/>
              <a:ext cx="1353755" cy="4164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de-DE" dirty="0" err="1">
                  <a:solidFill>
                    <a:schemeClr val="bg1"/>
                  </a:solidFill>
                </a:rPr>
                <a:t>Reflection</a:t>
              </a:r>
              <a:endParaRPr lang="de-DE" dirty="0">
                <a:solidFill>
                  <a:schemeClr val="bg1"/>
                </a:solidFill>
              </a:endParaRPr>
            </a:p>
          </p:txBody>
        </p:sp>
        <p:sp>
          <p:nvSpPr>
            <p:cNvPr id="508" name="Google Shape;480;p27">
              <a:extLst>
                <a:ext uri="{FF2B5EF4-FFF2-40B4-BE49-F238E27FC236}">
                  <a16:creationId xmlns:a16="http://schemas.microsoft.com/office/drawing/2014/main" id="{FA7CF0B1-5E39-E725-2349-9ED59692D3EE}"/>
                </a:ext>
              </a:extLst>
            </p:cNvPr>
            <p:cNvSpPr txBox="1">
              <a:spLocks/>
            </p:cNvSpPr>
            <p:nvPr/>
          </p:nvSpPr>
          <p:spPr>
            <a:xfrm>
              <a:off x="3684657" y="4324026"/>
              <a:ext cx="601832" cy="342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dirty="0">
                  <a:solidFill>
                    <a:srgbClr val="809AAC"/>
                  </a:solidFill>
                </a:rPr>
                <a:t>06</a:t>
              </a:r>
            </a:p>
          </p:txBody>
        </p:sp>
      </p:grpSp>
      <p:pic>
        <p:nvPicPr>
          <p:cNvPr id="8" name="Grafik 7" descr="Landwirtschaft Silhouette">
            <a:extLst>
              <a:ext uri="{FF2B5EF4-FFF2-40B4-BE49-F238E27FC236}">
                <a16:creationId xmlns:a16="http://schemas.microsoft.com/office/drawing/2014/main" id="{3EC3C781-0FE0-68CA-BA91-7B0DAC912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737" y="1635255"/>
            <a:ext cx="360000" cy="360000"/>
          </a:xfrm>
          <a:prstGeom prst="rect">
            <a:avLst/>
          </a:prstGeom>
        </p:spPr>
      </p:pic>
      <p:pic>
        <p:nvPicPr>
          <p:cNvPr id="10" name="Grafik 9" descr="Recherche Silhouette">
            <a:extLst>
              <a:ext uri="{FF2B5EF4-FFF2-40B4-BE49-F238E27FC236}">
                <a16:creationId xmlns:a16="http://schemas.microsoft.com/office/drawing/2014/main" id="{DE55B091-E9E0-F3E2-4951-E0A962007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044" y="1626786"/>
            <a:ext cx="360000" cy="360000"/>
          </a:xfrm>
          <a:prstGeom prst="rect">
            <a:avLst/>
          </a:prstGeom>
        </p:spPr>
      </p:pic>
      <p:pic>
        <p:nvPicPr>
          <p:cNvPr id="12" name="Grafik 11" descr="Datenbank Silhouette">
            <a:extLst>
              <a:ext uri="{FF2B5EF4-FFF2-40B4-BE49-F238E27FC236}">
                <a16:creationId xmlns:a16="http://schemas.microsoft.com/office/drawing/2014/main" id="{FA42E386-77DE-B825-E032-618AD84D3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4723" y="1636659"/>
            <a:ext cx="360000" cy="360000"/>
          </a:xfrm>
          <a:prstGeom prst="rect">
            <a:avLst/>
          </a:prstGeom>
        </p:spPr>
      </p:pic>
      <p:pic>
        <p:nvPicPr>
          <p:cNvPr id="1026" name="Picture 2" descr="Vorbereitung - Kostenlose sonstiges Icons">
            <a:extLst>
              <a:ext uri="{FF2B5EF4-FFF2-40B4-BE49-F238E27FC236}">
                <a16:creationId xmlns:a16="http://schemas.microsoft.com/office/drawing/2014/main" id="{6825C598-38B4-56CF-ED9C-84F20B5074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005" y="162407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ing - Free computer icons">
            <a:extLst>
              <a:ext uri="{FF2B5EF4-FFF2-40B4-BE49-F238E27FC236}">
                <a16:creationId xmlns:a16="http://schemas.microsoft.com/office/drawing/2014/main" id="{F838DF0C-821B-01E8-DE84-318D2C6F72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9347" y="1636391"/>
            <a:ext cx="360000"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485;p27">
            <a:extLst>
              <a:ext uri="{FF2B5EF4-FFF2-40B4-BE49-F238E27FC236}">
                <a16:creationId xmlns:a16="http://schemas.microsoft.com/office/drawing/2014/main" id="{F8AFFBCE-D2F8-2988-3602-05E4C81CD4A8}"/>
              </a:ext>
            </a:extLst>
          </p:cNvPr>
          <p:cNvCxnSpPr>
            <a:cxnSpLocks/>
          </p:cNvCxnSpPr>
          <p:nvPr/>
        </p:nvCxnSpPr>
        <p:spPr>
          <a:xfrm rot="10800000" flipV="1">
            <a:off x="5684749" y="1824016"/>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cxnSp>
        <p:nvCxnSpPr>
          <p:cNvPr id="4" name="Google Shape;486;p27">
            <a:extLst>
              <a:ext uri="{FF2B5EF4-FFF2-40B4-BE49-F238E27FC236}">
                <a16:creationId xmlns:a16="http://schemas.microsoft.com/office/drawing/2014/main" id="{754B77A5-3E5D-1AE0-9B4A-84D1018A2B4F}"/>
              </a:ext>
            </a:extLst>
          </p:cNvPr>
          <p:cNvCxnSpPr>
            <a:cxnSpLocks/>
          </p:cNvCxnSpPr>
          <p:nvPr/>
        </p:nvCxnSpPr>
        <p:spPr>
          <a:xfrm rot="10800000" flipV="1">
            <a:off x="7287376" y="1815255"/>
            <a:ext cx="12700" cy="1010142"/>
          </a:xfrm>
          <a:prstGeom prst="bentConnector3">
            <a:avLst>
              <a:gd name="adj1" fmla="val 1800000"/>
            </a:avLst>
          </a:prstGeom>
          <a:noFill/>
          <a:ln w="9525" cap="flat" cmpd="sng">
            <a:solidFill>
              <a:srgbClr val="1A5E8F"/>
            </a:solidFill>
            <a:prstDash val="solid"/>
            <a:round/>
            <a:headEnd type="none" w="med" len="med"/>
            <a:tailEnd type="none" w="med" len="med"/>
          </a:ln>
        </p:spPr>
      </p:cxnSp>
    </p:spTree>
    <p:extLst>
      <p:ext uri="{BB962C8B-B14F-4D97-AF65-F5344CB8AC3E}">
        <p14:creationId xmlns:p14="http://schemas.microsoft.com/office/powerpoint/2010/main" val="1665237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extLst>
              <p:ext uri="{D42A27DB-BD31-4B8C-83A1-F6EECF244321}">
                <p14:modId xmlns:p14="http://schemas.microsoft.com/office/powerpoint/2010/main" val="109549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p:txBody>
          <a:bodyPr vert="horz"/>
          <a:lstStyle/>
          <a:p>
            <a:r>
              <a:rPr lang="en-AU" dirty="0"/>
              <a:t>Reflection</a:t>
            </a:r>
          </a:p>
        </p:txBody>
      </p:sp>
      <p:grpSp>
        <p:nvGrpSpPr>
          <p:cNvPr id="8" name="Google Shape;1629;p52">
            <a:extLst>
              <a:ext uri="{FF2B5EF4-FFF2-40B4-BE49-F238E27FC236}">
                <a16:creationId xmlns:a16="http://schemas.microsoft.com/office/drawing/2014/main" id="{22212FE2-1089-1BE1-C38B-C129BDF34FAF}"/>
              </a:ext>
            </a:extLst>
          </p:cNvPr>
          <p:cNvGrpSpPr/>
          <p:nvPr/>
        </p:nvGrpSpPr>
        <p:grpSpPr>
          <a:xfrm>
            <a:off x="618825" y="1082573"/>
            <a:ext cx="492249" cy="445380"/>
            <a:chOff x="4815575" y="1416800"/>
            <a:chExt cx="73750" cy="71400"/>
          </a:xfrm>
        </p:grpSpPr>
        <p:sp>
          <p:nvSpPr>
            <p:cNvPr id="10" name="Google Shape;1630;p52">
              <a:extLst>
                <a:ext uri="{FF2B5EF4-FFF2-40B4-BE49-F238E27FC236}">
                  <a16:creationId xmlns:a16="http://schemas.microsoft.com/office/drawing/2014/main" id="{8A828A30-0DA8-6CE2-B69A-4E03DEFC161F}"/>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31;p52">
              <a:extLst>
                <a:ext uri="{FF2B5EF4-FFF2-40B4-BE49-F238E27FC236}">
                  <a16:creationId xmlns:a16="http://schemas.microsoft.com/office/drawing/2014/main" id="{39D9BBCE-ED84-AAB9-B945-F22BF51F12F5}"/>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32;p52">
              <a:extLst>
                <a:ext uri="{FF2B5EF4-FFF2-40B4-BE49-F238E27FC236}">
                  <a16:creationId xmlns:a16="http://schemas.microsoft.com/office/drawing/2014/main" id="{A16A7B28-25DA-8218-83AB-66FBFB58FDB2}"/>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AE54077-1888-D675-DE92-9D965C9AA61E}"/>
              </a:ext>
            </a:extLst>
          </p:cNvPr>
          <p:cNvSpPr txBox="1"/>
          <p:nvPr/>
        </p:nvSpPr>
        <p:spPr>
          <a:xfrm>
            <a:off x="1212584" y="1082573"/>
            <a:ext cx="6409914" cy="4801314"/>
          </a:xfrm>
          <a:prstGeom prst="rect">
            <a:avLst/>
          </a:prstGeom>
          <a:noFill/>
        </p:spPr>
        <p:txBody>
          <a:bodyPr wrap="square">
            <a:spAutoFit/>
          </a:bodyPr>
          <a:lstStyle/>
          <a:p>
            <a:r>
              <a:rPr lang="en-AU" sz="1800" dirty="0">
                <a:solidFill>
                  <a:schemeClr val="bg1"/>
                </a:solidFill>
              </a:rPr>
              <a:t>Lack of meta information about the data set</a:t>
            </a:r>
          </a:p>
          <a:p>
            <a:endParaRPr lang="de-DE" sz="1800" dirty="0">
              <a:solidFill>
                <a:schemeClr val="bg1"/>
              </a:solidFill>
            </a:endParaRPr>
          </a:p>
          <a:p>
            <a:r>
              <a:rPr lang="en-US" sz="1800" dirty="0">
                <a:solidFill>
                  <a:schemeClr val="bg1"/>
                </a:solidFill>
              </a:rPr>
              <a:t>Data set not recorded consistently</a:t>
            </a:r>
          </a:p>
          <a:p>
            <a:endParaRPr lang="en-US" sz="1800" dirty="0">
              <a:solidFill>
                <a:schemeClr val="bg1"/>
              </a:solidFill>
            </a:endParaRPr>
          </a:p>
          <a:p>
            <a:r>
              <a:rPr lang="en-US" sz="1800" dirty="0">
                <a:solidFill>
                  <a:schemeClr val="bg1"/>
                </a:solidFill>
              </a:rPr>
              <a:t>Manual data categorization</a:t>
            </a:r>
          </a:p>
          <a:p>
            <a:endParaRPr lang="en-US" sz="1800" dirty="0">
              <a:solidFill>
                <a:schemeClr val="bg1"/>
              </a:solidFill>
            </a:endParaRPr>
          </a:p>
          <a:p>
            <a:r>
              <a:rPr lang="en-US" sz="1800" dirty="0">
                <a:solidFill>
                  <a:schemeClr val="bg1"/>
                </a:solidFill>
              </a:rPr>
              <a:t>MBA more challenging than originally anticipated</a:t>
            </a:r>
          </a:p>
          <a:p>
            <a:endParaRPr lang="en-US" sz="1800" dirty="0">
              <a:solidFill>
                <a:schemeClr val="bg1"/>
              </a:solidFill>
            </a:endParaRPr>
          </a:p>
          <a:p>
            <a:r>
              <a:rPr lang="en-US" sz="1800" dirty="0">
                <a:solidFill>
                  <a:schemeClr val="bg1"/>
                </a:solidFill>
              </a:rPr>
              <a:t>Trial and Error / RM community as support</a:t>
            </a:r>
          </a:p>
          <a:p>
            <a:endParaRPr lang="en-US" sz="1800" dirty="0">
              <a:solidFill>
                <a:schemeClr val="bg1"/>
              </a:solidFill>
            </a:endParaRPr>
          </a:p>
          <a:p>
            <a:r>
              <a:rPr lang="en-US" sz="1800" dirty="0">
                <a:solidFill>
                  <a:schemeClr val="bg1"/>
                </a:solidFill>
              </a:rPr>
              <a:t>Weather data set inaccurate</a:t>
            </a:r>
          </a:p>
          <a:p>
            <a:r>
              <a:rPr lang="en-US" sz="1800" dirty="0">
                <a:solidFill>
                  <a:schemeClr val="bg1"/>
                </a:solidFill>
              </a:rPr>
              <a:t> </a:t>
            </a:r>
          </a:p>
          <a:p>
            <a:endParaRPr lang="en-US" sz="1800" dirty="0">
              <a:solidFill>
                <a:schemeClr val="bg1"/>
              </a:solidFill>
            </a:endParaRPr>
          </a:p>
          <a:p>
            <a:endParaRPr lang="en-US" sz="1800" dirty="0">
              <a:solidFill>
                <a:schemeClr val="bg1"/>
              </a:solidFill>
            </a:endParaRPr>
          </a:p>
          <a:p>
            <a:endParaRPr lang="en-US" sz="1800" dirty="0">
              <a:solidFill>
                <a:schemeClr val="bg1"/>
              </a:solidFill>
            </a:endParaRPr>
          </a:p>
          <a:p>
            <a:endParaRPr lang="en-US" sz="1800" dirty="0">
              <a:solidFill>
                <a:schemeClr val="bg1"/>
              </a:solidFill>
            </a:endParaRPr>
          </a:p>
          <a:p>
            <a:endParaRPr lang="de-DE" sz="1800" dirty="0">
              <a:solidFill>
                <a:schemeClr val="bg1"/>
              </a:solidFill>
            </a:endParaRPr>
          </a:p>
        </p:txBody>
      </p:sp>
      <p:grpSp>
        <p:nvGrpSpPr>
          <p:cNvPr id="17" name="Google Shape;10918;p60">
            <a:extLst>
              <a:ext uri="{FF2B5EF4-FFF2-40B4-BE49-F238E27FC236}">
                <a16:creationId xmlns:a16="http://schemas.microsoft.com/office/drawing/2014/main" id="{172409E2-D459-0882-17D9-C3000715D4F1}"/>
              </a:ext>
            </a:extLst>
          </p:cNvPr>
          <p:cNvGrpSpPr/>
          <p:nvPr/>
        </p:nvGrpSpPr>
        <p:grpSpPr>
          <a:xfrm>
            <a:off x="707450" y="1564963"/>
            <a:ext cx="391940" cy="390019"/>
            <a:chOff x="3539102" y="2427549"/>
            <a:chExt cx="355099" cy="355481"/>
          </a:xfrm>
        </p:grpSpPr>
        <p:sp>
          <p:nvSpPr>
            <p:cNvPr id="18" name="Google Shape;10919;p60">
              <a:extLst>
                <a:ext uri="{FF2B5EF4-FFF2-40B4-BE49-F238E27FC236}">
                  <a16:creationId xmlns:a16="http://schemas.microsoft.com/office/drawing/2014/main" id="{E1F7F84F-7C57-4AFC-DC6C-68C18328C47A}"/>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20;p60">
              <a:extLst>
                <a:ext uri="{FF2B5EF4-FFF2-40B4-BE49-F238E27FC236}">
                  <a16:creationId xmlns:a16="http://schemas.microsoft.com/office/drawing/2014/main" id="{8DADB731-DBBB-E6E5-9C61-C1ED99968402}"/>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2075;p61">
            <a:extLst>
              <a:ext uri="{FF2B5EF4-FFF2-40B4-BE49-F238E27FC236}">
                <a16:creationId xmlns:a16="http://schemas.microsoft.com/office/drawing/2014/main" id="{02C0EF89-793E-A0B2-58AA-E6310F6C1E8A}"/>
              </a:ext>
            </a:extLst>
          </p:cNvPr>
          <p:cNvGrpSpPr/>
          <p:nvPr/>
        </p:nvGrpSpPr>
        <p:grpSpPr>
          <a:xfrm>
            <a:off x="765399" y="2193313"/>
            <a:ext cx="322914" cy="348543"/>
            <a:chOff x="2662884" y="1513044"/>
            <a:chExt cx="322914" cy="348543"/>
          </a:xfrm>
        </p:grpSpPr>
        <p:sp>
          <p:nvSpPr>
            <p:cNvPr id="21" name="Google Shape;12076;p61">
              <a:extLst>
                <a:ext uri="{FF2B5EF4-FFF2-40B4-BE49-F238E27FC236}">
                  <a16:creationId xmlns:a16="http://schemas.microsoft.com/office/drawing/2014/main" id="{030C1106-523D-5645-62A1-E345A53BB54F}"/>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077;p61">
              <a:extLst>
                <a:ext uri="{FF2B5EF4-FFF2-40B4-BE49-F238E27FC236}">
                  <a16:creationId xmlns:a16="http://schemas.microsoft.com/office/drawing/2014/main" id="{4410EDAE-B0E7-34B2-54A1-71E26B3514F1}"/>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078;p61">
              <a:extLst>
                <a:ext uri="{FF2B5EF4-FFF2-40B4-BE49-F238E27FC236}">
                  <a16:creationId xmlns:a16="http://schemas.microsoft.com/office/drawing/2014/main" id="{2EE90738-83D0-D6FF-E8D4-4CF47AB8DBAD}"/>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079;p61">
              <a:extLst>
                <a:ext uri="{FF2B5EF4-FFF2-40B4-BE49-F238E27FC236}">
                  <a16:creationId xmlns:a16="http://schemas.microsoft.com/office/drawing/2014/main" id="{BBC0ED55-61BC-98C7-DACA-806B4F28B52C}"/>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080;p61">
              <a:extLst>
                <a:ext uri="{FF2B5EF4-FFF2-40B4-BE49-F238E27FC236}">
                  <a16:creationId xmlns:a16="http://schemas.microsoft.com/office/drawing/2014/main" id="{9B88DEAD-F9D8-5040-7A5A-D2446F7B6F68}"/>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081;p61">
              <a:extLst>
                <a:ext uri="{FF2B5EF4-FFF2-40B4-BE49-F238E27FC236}">
                  <a16:creationId xmlns:a16="http://schemas.microsoft.com/office/drawing/2014/main" id="{7417DCDB-85E9-F6CF-09B0-D784F601C503}"/>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82;p61">
              <a:extLst>
                <a:ext uri="{FF2B5EF4-FFF2-40B4-BE49-F238E27FC236}">
                  <a16:creationId xmlns:a16="http://schemas.microsoft.com/office/drawing/2014/main" id="{189E4953-BA9F-7846-58CC-D24228DD6EE1}"/>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83;p61">
              <a:extLst>
                <a:ext uri="{FF2B5EF4-FFF2-40B4-BE49-F238E27FC236}">
                  <a16:creationId xmlns:a16="http://schemas.microsoft.com/office/drawing/2014/main" id="{79E0E738-786A-ECC5-7D03-06F293C56630}"/>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84;p61">
              <a:extLst>
                <a:ext uri="{FF2B5EF4-FFF2-40B4-BE49-F238E27FC236}">
                  <a16:creationId xmlns:a16="http://schemas.microsoft.com/office/drawing/2014/main" id="{67397BA8-7292-E9D0-F1A8-1D10E3B4ACE9}"/>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85;p61">
              <a:extLst>
                <a:ext uri="{FF2B5EF4-FFF2-40B4-BE49-F238E27FC236}">
                  <a16:creationId xmlns:a16="http://schemas.microsoft.com/office/drawing/2014/main" id="{F7C5AE0C-A081-8F46-14A4-45E9A6434B32}"/>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2376;p62">
            <a:extLst>
              <a:ext uri="{FF2B5EF4-FFF2-40B4-BE49-F238E27FC236}">
                <a16:creationId xmlns:a16="http://schemas.microsoft.com/office/drawing/2014/main" id="{E2C1108B-BC7C-62D9-2311-4B4E5E0CA7C5}"/>
              </a:ext>
            </a:extLst>
          </p:cNvPr>
          <p:cNvGrpSpPr/>
          <p:nvPr/>
        </p:nvGrpSpPr>
        <p:grpSpPr>
          <a:xfrm>
            <a:off x="777542" y="2729469"/>
            <a:ext cx="269261" cy="352050"/>
            <a:chOff x="1367060" y="2422129"/>
            <a:chExt cx="269261" cy="352050"/>
          </a:xfrm>
        </p:grpSpPr>
        <p:sp>
          <p:nvSpPr>
            <p:cNvPr id="32" name="Google Shape;12377;p62">
              <a:extLst>
                <a:ext uri="{FF2B5EF4-FFF2-40B4-BE49-F238E27FC236}">
                  <a16:creationId xmlns:a16="http://schemas.microsoft.com/office/drawing/2014/main" id="{45103744-F6A5-721C-A38B-BD1014035A16}"/>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78;p62">
              <a:extLst>
                <a:ext uri="{FF2B5EF4-FFF2-40B4-BE49-F238E27FC236}">
                  <a16:creationId xmlns:a16="http://schemas.microsoft.com/office/drawing/2014/main" id="{649B5C04-D1F3-A167-3E8C-3E16890B417C}"/>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379;p62">
              <a:extLst>
                <a:ext uri="{FF2B5EF4-FFF2-40B4-BE49-F238E27FC236}">
                  <a16:creationId xmlns:a16="http://schemas.microsoft.com/office/drawing/2014/main" id="{84992C4C-387F-5E23-2898-5BEB1A7D0AD2}"/>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380;p62">
              <a:extLst>
                <a:ext uri="{FF2B5EF4-FFF2-40B4-BE49-F238E27FC236}">
                  <a16:creationId xmlns:a16="http://schemas.microsoft.com/office/drawing/2014/main" id="{E5A05A50-1517-02DA-A46B-1BF980171353}"/>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81;p62">
              <a:extLst>
                <a:ext uri="{FF2B5EF4-FFF2-40B4-BE49-F238E27FC236}">
                  <a16:creationId xmlns:a16="http://schemas.microsoft.com/office/drawing/2014/main" id="{921A5FE0-09D3-BA69-8C92-0EF9ADBF2C8D}"/>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82;p62">
              <a:extLst>
                <a:ext uri="{FF2B5EF4-FFF2-40B4-BE49-F238E27FC236}">
                  <a16:creationId xmlns:a16="http://schemas.microsoft.com/office/drawing/2014/main" id="{29406C2F-4FE5-3024-7609-7F409DD9A82D}"/>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83;p62">
              <a:extLst>
                <a:ext uri="{FF2B5EF4-FFF2-40B4-BE49-F238E27FC236}">
                  <a16:creationId xmlns:a16="http://schemas.microsoft.com/office/drawing/2014/main" id="{9810CCF0-9079-3179-3704-9A94298C69B0}"/>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84;p62">
              <a:extLst>
                <a:ext uri="{FF2B5EF4-FFF2-40B4-BE49-F238E27FC236}">
                  <a16:creationId xmlns:a16="http://schemas.microsoft.com/office/drawing/2014/main" id="{3508649C-1E9B-9A12-E4F1-270EED3B1F41}"/>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385;p62">
              <a:extLst>
                <a:ext uri="{FF2B5EF4-FFF2-40B4-BE49-F238E27FC236}">
                  <a16:creationId xmlns:a16="http://schemas.microsoft.com/office/drawing/2014/main" id="{D312EC6F-7047-5263-8A38-AFC012EEF764}"/>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386;p62">
              <a:extLst>
                <a:ext uri="{FF2B5EF4-FFF2-40B4-BE49-F238E27FC236}">
                  <a16:creationId xmlns:a16="http://schemas.microsoft.com/office/drawing/2014/main" id="{CD45612B-DF27-F52F-4389-8A269E6FC71E}"/>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387;p62">
              <a:extLst>
                <a:ext uri="{FF2B5EF4-FFF2-40B4-BE49-F238E27FC236}">
                  <a16:creationId xmlns:a16="http://schemas.microsoft.com/office/drawing/2014/main" id="{68BADBA7-770B-19B9-B232-EF03B244CF66}"/>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88;p62">
              <a:extLst>
                <a:ext uri="{FF2B5EF4-FFF2-40B4-BE49-F238E27FC236}">
                  <a16:creationId xmlns:a16="http://schemas.microsoft.com/office/drawing/2014/main" id="{13085DFE-3E35-68F3-9415-ED92AEFB85C4}"/>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89;p62">
              <a:extLst>
                <a:ext uri="{FF2B5EF4-FFF2-40B4-BE49-F238E27FC236}">
                  <a16:creationId xmlns:a16="http://schemas.microsoft.com/office/drawing/2014/main" id="{6E9171F8-2AE2-9583-5A5D-FAFE9F270A86}"/>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90;p62">
              <a:extLst>
                <a:ext uri="{FF2B5EF4-FFF2-40B4-BE49-F238E27FC236}">
                  <a16:creationId xmlns:a16="http://schemas.microsoft.com/office/drawing/2014/main" id="{FDAA6A9D-8B57-F6E6-9644-CCD49E38B6DC}"/>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629;p52">
            <a:extLst>
              <a:ext uri="{FF2B5EF4-FFF2-40B4-BE49-F238E27FC236}">
                <a16:creationId xmlns:a16="http://schemas.microsoft.com/office/drawing/2014/main" id="{DA78FF19-4285-578B-E59F-6EB318063F67}"/>
              </a:ext>
            </a:extLst>
          </p:cNvPr>
          <p:cNvGrpSpPr/>
          <p:nvPr/>
        </p:nvGrpSpPr>
        <p:grpSpPr>
          <a:xfrm>
            <a:off x="717582" y="3213711"/>
            <a:ext cx="374798" cy="409317"/>
            <a:chOff x="4815575" y="1416800"/>
            <a:chExt cx="73750" cy="71400"/>
          </a:xfrm>
        </p:grpSpPr>
        <p:sp>
          <p:nvSpPr>
            <p:cNvPr id="47" name="Google Shape;1630;p52">
              <a:extLst>
                <a:ext uri="{FF2B5EF4-FFF2-40B4-BE49-F238E27FC236}">
                  <a16:creationId xmlns:a16="http://schemas.microsoft.com/office/drawing/2014/main" id="{4350DCA3-4635-45CC-E413-33D9A578E20B}"/>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31;p52">
              <a:extLst>
                <a:ext uri="{FF2B5EF4-FFF2-40B4-BE49-F238E27FC236}">
                  <a16:creationId xmlns:a16="http://schemas.microsoft.com/office/drawing/2014/main" id="{D23BE468-064A-96E8-375E-AFA621B2119D}"/>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32;p52">
              <a:extLst>
                <a:ext uri="{FF2B5EF4-FFF2-40B4-BE49-F238E27FC236}">
                  <a16:creationId xmlns:a16="http://schemas.microsoft.com/office/drawing/2014/main" id="{3BD19437-1BF9-7D5A-FC44-56776BC107E1}"/>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3691;p64">
            <a:extLst>
              <a:ext uri="{FF2B5EF4-FFF2-40B4-BE49-F238E27FC236}">
                <a16:creationId xmlns:a16="http://schemas.microsoft.com/office/drawing/2014/main" id="{951D95A1-4E8C-6F6C-ED90-170FB16DB0E8}"/>
              </a:ext>
            </a:extLst>
          </p:cNvPr>
          <p:cNvGrpSpPr/>
          <p:nvPr/>
        </p:nvGrpSpPr>
        <p:grpSpPr>
          <a:xfrm>
            <a:off x="751182" y="3810398"/>
            <a:ext cx="359679" cy="321833"/>
            <a:chOff x="4670239" y="1541599"/>
            <a:chExt cx="359679" cy="321833"/>
          </a:xfrm>
        </p:grpSpPr>
        <p:sp>
          <p:nvSpPr>
            <p:cNvPr id="51" name="Google Shape;13692;p64">
              <a:extLst>
                <a:ext uri="{FF2B5EF4-FFF2-40B4-BE49-F238E27FC236}">
                  <a16:creationId xmlns:a16="http://schemas.microsoft.com/office/drawing/2014/main" id="{7DD290D2-43BC-08EA-D6B0-8E355DC6E5F8}"/>
                </a:ext>
              </a:extLst>
            </p:cNvPr>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693;p64">
              <a:extLst>
                <a:ext uri="{FF2B5EF4-FFF2-40B4-BE49-F238E27FC236}">
                  <a16:creationId xmlns:a16="http://schemas.microsoft.com/office/drawing/2014/main" id="{374F49A9-075A-004E-E245-34B129598465}"/>
                </a:ext>
              </a:extLst>
            </p:cNvPr>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694;p64">
              <a:extLst>
                <a:ext uri="{FF2B5EF4-FFF2-40B4-BE49-F238E27FC236}">
                  <a16:creationId xmlns:a16="http://schemas.microsoft.com/office/drawing/2014/main" id="{91D69134-41EC-9D18-A9B8-5386AF210ADE}"/>
                </a:ext>
              </a:extLst>
            </p:cNvPr>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695;p64">
              <a:extLst>
                <a:ext uri="{FF2B5EF4-FFF2-40B4-BE49-F238E27FC236}">
                  <a16:creationId xmlns:a16="http://schemas.microsoft.com/office/drawing/2014/main" id="{52358BA1-1778-9931-D426-F313C497945F}"/>
                </a:ext>
              </a:extLst>
            </p:cNvPr>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696;p64">
              <a:extLst>
                <a:ext uri="{FF2B5EF4-FFF2-40B4-BE49-F238E27FC236}">
                  <a16:creationId xmlns:a16="http://schemas.microsoft.com/office/drawing/2014/main" id="{08FF309F-285F-9EF7-3AD3-0D76FEBCB973}"/>
                </a:ext>
              </a:extLst>
            </p:cNvPr>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4222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4" name="Google Shape;1134;p40"/>
          <p:cNvSpPr txBox="1">
            <a:spLocks noGrp="1"/>
          </p:cNvSpPr>
          <p:nvPr>
            <p:ph type="subTitle" idx="1"/>
          </p:nvPr>
        </p:nvSpPr>
        <p:spPr>
          <a:xfrm>
            <a:off x="2333000" y="1423125"/>
            <a:ext cx="4478100" cy="17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2400" dirty="0"/>
              <a:t>Forschungsausblick: Live Demonstration der Assoziationsregel-Ergebnisse</a:t>
            </a:r>
          </a:p>
        </p:txBody>
      </p:sp>
    </p:spTree>
    <p:extLst>
      <p:ext uri="{BB962C8B-B14F-4D97-AF65-F5344CB8AC3E}">
        <p14:creationId xmlns:p14="http://schemas.microsoft.com/office/powerpoint/2010/main" val="77102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9D4735AC-29F3-6EF6-29A4-9F378893E6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9D4735AC-29F3-6EF6-29A4-9F378893E6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07" name="Google Shape;507;p28"/>
          <p:cNvSpPr txBox="1">
            <a:spLocks noGrp="1"/>
          </p:cNvSpPr>
          <p:nvPr>
            <p:ph type="ctrTitle"/>
          </p:nvPr>
        </p:nvSpPr>
        <p:spPr>
          <a:xfrm>
            <a:off x="618825" y="411675"/>
            <a:ext cx="507125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Scope</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8"/>
          <p:cNvSpPr txBox="1">
            <a:spLocks noGrp="1"/>
          </p:cNvSpPr>
          <p:nvPr>
            <p:ph type="body" idx="1"/>
          </p:nvPr>
        </p:nvSpPr>
        <p:spPr>
          <a:xfrm>
            <a:off x="618825" y="1119726"/>
            <a:ext cx="3534300" cy="2949863"/>
          </a:xfrm>
          <a:prstGeom prst="rect">
            <a:avLst/>
          </a:prstGeom>
        </p:spPr>
        <p:txBody>
          <a:bodyPr spcFirstLastPara="1" wrap="square" lIns="91425" tIns="91425" rIns="91425" bIns="91425" anchor="t" anchorCtr="0">
            <a:noAutofit/>
          </a:bodyPr>
          <a:lstStyle/>
          <a:p>
            <a:pPr marL="285750" indent="-285750"/>
            <a:r>
              <a:rPr lang="de-DE" sz="1400" dirty="0">
                <a:sym typeface="Wingdings" panose="05000000000000000000" pitchFamily="2" charset="2"/>
              </a:rPr>
              <a:t>Die </a:t>
            </a:r>
            <a:r>
              <a:rPr lang="de-DE" sz="1400" dirty="0"/>
              <a:t>Analyse ermöglicht es dem Betreiber, </a:t>
            </a:r>
            <a:r>
              <a:rPr lang="de-DE" sz="1400" b="1" dirty="0">
                <a:solidFill>
                  <a:srgbClr val="E898AC"/>
                </a:solidFill>
              </a:rPr>
              <a:t>Kundenkaufmuster</a:t>
            </a:r>
            <a:r>
              <a:rPr lang="de-DE" sz="1400" b="1" dirty="0"/>
              <a:t> </a:t>
            </a:r>
            <a:r>
              <a:rPr lang="de-DE" sz="1400" b="1" dirty="0">
                <a:solidFill>
                  <a:srgbClr val="E898AC"/>
                </a:solidFill>
              </a:rPr>
              <a:t>zu</a:t>
            </a:r>
            <a:r>
              <a:rPr lang="de-DE" sz="1400" b="1" dirty="0"/>
              <a:t> </a:t>
            </a:r>
            <a:r>
              <a:rPr lang="de-DE" sz="1400" b="1" dirty="0">
                <a:solidFill>
                  <a:srgbClr val="E898AC"/>
                </a:solidFill>
              </a:rPr>
              <a:t>identifizieren</a:t>
            </a:r>
            <a:r>
              <a:rPr lang="de-DE" sz="1400" b="1" dirty="0"/>
              <a:t> </a:t>
            </a:r>
            <a:r>
              <a:rPr lang="de-DE" sz="1400" dirty="0"/>
              <a:t>und </a:t>
            </a:r>
            <a:r>
              <a:rPr lang="de-DE" sz="1400" b="1" dirty="0">
                <a:solidFill>
                  <a:srgbClr val="E898AC"/>
                </a:solidFill>
              </a:rPr>
              <a:t>umsatzsteigernde</a:t>
            </a:r>
            <a:r>
              <a:rPr lang="de-DE" sz="1400" dirty="0"/>
              <a:t> Marketing- und Verkaufsstrategien zu entwickeln</a:t>
            </a:r>
          </a:p>
          <a:p>
            <a:pPr marL="0" indent="0">
              <a:buNone/>
            </a:pPr>
            <a:endParaRPr lang="de-DE" sz="1400" dirty="0"/>
          </a:p>
          <a:p>
            <a:pPr marL="285750" indent="-285750"/>
            <a:r>
              <a:rPr lang="de-DE" sz="1400" dirty="0">
                <a:solidFill>
                  <a:schemeClr val="bg1"/>
                </a:solidFill>
              </a:rPr>
              <a:t>Welche häufig zusammen gekaufte Artikel können wir als attraktives Angebot bewerben?</a:t>
            </a:r>
          </a:p>
        </p:txBody>
      </p:sp>
      <p:grpSp>
        <p:nvGrpSpPr>
          <p:cNvPr id="453" name="Gruppieren 452">
            <a:extLst>
              <a:ext uri="{FF2B5EF4-FFF2-40B4-BE49-F238E27FC236}">
                <a16:creationId xmlns:a16="http://schemas.microsoft.com/office/drawing/2014/main" id="{094D0897-3289-1069-7054-E5849BCB76FB}"/>
              </a:ext>
            </a:extLst>
          </p:cNvPr>
          <p:cNvGrpSpPr/>
          <p:nvPr/>
        </p:nvGrpSpPr>
        <p:grpSpPr>
          <a:xfrm>
            <a:off x="5953123" y="1193218"/>
            <a:ext cx="874672" cy="2792320"/>
            <a:chOff x="3860749" y="998675"/>
            <a:chExt cx="1226720" cy="3916203"/>
          </a:xfrm>
        </p:grpSpPr>
        <p:sp>
          <p:nvSpPr>
            <p:cNvPr id="454" name="Rechteck 453">
              <a:extLst>
                <a:ext uri="{FF2B5EF4-FFF2-40B4-BE49-F238E27FC236}">
                  <a16:creationId xmlns:a16="http://schemas.microsoft.com/office/drawing/2014/main" id="{8F252DE5-9EBE-8927-A83F-FA8C7A3B45CB}"/>
                </a:ext>
              </a:extLst>
            </p:cNvPr>
            <p:cNvSpPr/>
            <p:nvPr/>
          </p:nvSpPr>
          <p:spPr>
            <a:xfrm rot="8100000">
              <a:off x="3990378" y="3054620"/>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5" name="Rechteck 454">
              <a:extLst>
                <a:ext uri="{FF2B5EF4-FFF2-40B4-BE49-F238E27FC236}">
                  <a16:creationId xmlns:a16="http://schemas.microsoft.com/office/drawing/2014/main" id="{C083BF5E-888B-B0B5-DD3D-F29133CD5DE9}"/>
                </a:ext>
              </a:extLst>
            </p:cNvPr>
            <p:cNvSpPr/>
            <p:nvPr/>
          </p:nvSpPr>
          <p:spPr>
            <a:xfrm rot="2692725">
              <a:off x="4026337" y="2508465"/>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6" name="Rechteck 455">
              <a:extLst>
                <a:ext uri="{FF2B5EF4-FFF2-40B4-BE49-F238E27FC236}">
                  <a16:creationId xmlns:a16="http://schemas.microsoft.com/office/drawing/2014/main" id="{FA9258A4-ECF9-D442-3F7E-163DB0D0D7B7}"/>
                </a:ext>
              </a:extLst>
            </p:cNvPr>
            <p:cNvSpPr/>
            <p:nvPr/>
          </p:nvSpPr>
          <p:spPr>
            <a:xfrm rot="2692725">
              <a:off x="4026337" y="3600773"/>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7" name="Flussdiagramm: Alternativer Prozess 456">
              <a:extLst>
                <a:ext uri="{FF2B5EF4-FFF2-40B4-BE49-F238E27FC236}">
                  <a16:creationId xmlns:a16="http://schemas.microsoft.com/office/drawing/2014/main" id="{90F7B899-32D2-6EEB-D5F8-DF087DC0A122}"/>
                </a:ext>
              </a:extLst>
            </p:cNvPr>
            <p:cNvSpPr/>
            <p:nvPr/>
          </p:nvSpPr>
          <p:spPr>
            <a:xfrm rot="2700000">
              <a:off x="3860748" y="3208819"/>
              <a:ext cx="612001" cy="611999"/>
            </a:xfrm>
            <a:prstGeom prst="flowChartAlternateProcess">
              <a:avLst/>
            </a:prstGeom>
            <a:solidFill>
              <a:srgbClr val="E8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8" name="Rechteck 457">
              <a:extLst>
                <a:ext uri="{FF2B5EF4-FFF2-40B4-BE49-F238E27FC236}">
                  <a16:creationId xmlns:a16="http://schemas.microsoft.com/office/drawing/2014/main" id="{47A8B6F1-5414-C768-F8FA-E0EB538C3D27}"/>
                </a:ext>
              </a:extLst>
            </p:cNvPr>
            <p:cNvSpPr/>
            <p:nvPr/>
          </p:nvSpPr>
          <p:spPr>
            <a:xfrm rot="8100000">
              <a:off x="3995672" y="4173401"/>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9" name="Rechteck 458">
              <a:extLst>
                <a:ext uri="{FF2B5EF4-FFF2-40B4-BE49-F238E27FC236}">
                  <a16:creationId xmlns:a16="http://schemas.microsoft.com/office/drawing/2014/main" id="{9277DF0F-8269-D4C0-41D6-9501E1020C73}"/>
                </a:ext>
              </a:extLst>
            </p:cNvPr>
            <p:cNvSpPr/>
            <p:nvPr/>
          </p:nvSpPr>
          <p:spPr>
            <a:xfrm rot="8100000">
              <a:off x="3998304" y="1949416"/>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0" name="Rechteck 459">
              <a:extLst>
                <a:ext uri="{FF2B5EF4-FFF2-40B4-BE49-F238E27FC236}">
                  <a16:creationId xmlns:a16="http://schemas.microsoft.com/office/drawing/2014/main" id="{13B4F3A6-E612-5FC3-28F1-9CA1974D6F50}"/>
                </a:ext>
              </a:extLst>
            </p:cNvPr>
            <p:cNvSpPr/>
            <p:nvPr/>
          </p:nvSpPr>
          <p:spPr>
            <a:xfrm rot="2692725">
              <a:off x="4026338" y="1381330"/>
              <a:ext cx="860487" cy="406400"/>
            </a:xfrm>
            <a:prstGeom prst="rect">
              <a:avLst/>
            </a:prstGeom>
            <a:solidFill>
              <a:srgbClr val="FFD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1" name="Flussdiagramm: Alternativer Prozess 460">
              <a:extLst>
                <a:ext uri="{FF2B5EF4-FFF2-40B4-BE49-F238E27FC236}">
                  <a16:creationId xmlns:a16="http://schemas.microsoft.com/office/drawing/2014/main" id="{F96EEDE2-9896-2E7B-1919-7D583624CE0A}"/>
                </a:ext>
              </a:extLst>
            </p:cNvPr>
            <p:cNvSpPr/>
            <p:nvPr/>
          </p:nvSpPr>
          <p:spPr>
            <a:xfrm rot="2700000">
              <a:off x="3861131" y="998675"/>
              <a:ext cx="612000" cy="612000"/>
            </a:xfrm>
            <a:prstGeom prst="flowChartAlternateProcess">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2" name="Flussdiagramm: Alternativer Prozess 461">
              <a:extLst>
                <a:ext uri="{FF2B5EF4-FFF2-40B4-BE49-F238E27FC236}">
                  <a16:creationId xmlns:a16="http://schemas.microsoft.com/office/drawing/2014/main" id="{18F78A10-8A16-410C-F843-172AEF0A3093}"/>
                </a:ext>
              </a:extLst>
            </p:cNvPr>
            <p:cNvSpPr/>
            <p:nvPr/>
          </p:nvSpPr>
          <p:spPr>
            <a:xfrm rot="2700000">
              <a:off x="4416951" y="1544570"/>
              <a:ext cx="612000" cy="612000"/>
            </a:xfrm>
            <a:prstGeom prst="flowChartAlternateProcess">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3" name="Flussdiagramm: Alternativer Prozess 462">
              <a:extLst>
                <a:ext uri="{FF2B5EF4-FFF2-40B4-BE49-F238E27FC236}">
                  <a16:creationId xmlns:a16="http://schemas.microsoft.com/office/drawing/2014/main" id="{D7249293-4AF9-5E16-9116-04D1DACF6F61}"/>
                </a:ext>
              </a:extLst>
            </p:cNvPr>
            <p:cNvSpPr/>
            <p:nvPr/>
          </p:nvSpPr>
          <p:spPr>
            <a:xfrm rot="2700000">
              <a:off x="3861132" y="2100079"/>
              <a:ext cx="612000" cy="612000"/>
            </a:xfrm>
            <a:prstGeom prst="flowChartAlternateProcess">
              <a:avLst/>
            </a:prstGeom>
            <a:solidFill>
              <a:srgbClr val="FF9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4" name="Flussdiagramm: Alternativer Prozess 463">
              <a:extLst>
                <a:ext uri="{FF2B5EF4-FFF2-40B4-BE49-F238E27FC236}">
                  <a16:creationId xmlns:a16="http://schemas.microsoft.com/office/drawing/2014/main" id="{B03B3124-0E42-EC8D-B605-0F51083A7D1E}"/>
                </a:ext>
              </a:extLst>
            </p:cNvPr>
            <p:cNvSpPr/>
            <p:nvPr/>
          </p:nvSpPr>
          <p:spPr>
            <a:xfrm rot="2700000">
              <a:off x="4426465" y="2645972"/>
              <a:ext cx="612000" cy="612000"/>
            </a:xfrm>
            <a:prstGeom prst="flowChartAlternateProcess">
              <a:avLst/>
            </a:prstGeom>
            <a:solidFill>
              <a:srgbClr val="FF9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5" name="Flussdiagramm: Alternativer Prozess 464">
              <a:extLst>
                <a:ext uri="{FF2B5EF4-FFF2-40B4-BE49-F238E27FC236}">
                  <a16:creationId xmlns:a16="http://schemas.microsoft.com/office/drawing/2014/main" id="{68631453-C051-FA33-C20A-D9D41A6CFE15}"/>
                </a:ext>
              </a:extLst>
            </p:cNvPr>
            <p:cNvSpPr/>
            <p:nvPr/>
          </p:nvSpPr>
          <p:spPr>
            <a:xfrm rot="2700000">
              <a:off x="4458484" y="3747371"/>
              <a:ext cx="612000" cy="612000"/>
            </a:xfrm>
            <a:prstGeom prst="flowChartAlternateProcess">
              <a:avLst/>
            </a:prstGeom>
            <a:solidFill>
              <a:srgbClr val="E8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6" name="Flussdiagramm: Alternativer Prozess 465">
              <a:extLst>
                <a:ext uri="{FF2B5EF4-FFF2-40B4-BE49-F238E27FC236}">
                  <a16:creationId xmlns:a16="http://schemas.microsoft.com/office/drawing/2014/main" id="{E3DA371B-C41E-711A-4280-BBF040C2697C}"/>
                </a:ext>
              </a:extLst>
            </p:cNvPr>
            <p:cNvSpPr/>
            <p:nvPr/>
          </p:nvSpPr>
          <p:spPr>
            <a:xfrm rot="2700000">
              <a:off x="3861132" y="4302878"/>
              <a:ext cx="612000" cy="612000"/>
            </a:xfrm>
            <a:prstGeom prst="flowChartAlternateProcess">
              <a:avLst/>
            </a:prstGeom>
            <a:solidFill>
              <a:srgbClr val="E8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7" name="Flussdiagramm: Alternativer Prozess 466">
              <a:extLst>
                <a:ext uri="{FF2B5EF4-FFF2-40B4-BE49-F238E27FC236}">
                  <a16:creationId xmlns:a16="http://schemas.microsoft.com/office/drawing/2014/main" id="{DF0DE4CE-A6B2-D78A-FB9F-50C0CE3AE552}"/>
                </a:ext>
              </a:extLst>
            </p:cNvPr>
            <p:cNvSpPr/>
            <p:nvPr/>
          </p:nvSpPr>
          <p:spPr>
            <a:xfrm rot="2700000">
              <a:off x="3891438" y="1028198"/>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8" name="Flussdiagramm: Alternativer Prozess 467">
              <a:extLst>
                <a:ext uri="{FF2B5EF4-FFF2-40B4-BE49-F238E27FC236}">
                  <a16:creationId xmlns:a16="http://schemas.microsoft.com/office/drawing/2014/main" id="{96864FC3-0B05-B42E-1211-23BCF515CCD6}"/>
                </a:ext>
              </a:extLst>
            </p:cNvPr>
            <p:cNvSpPr/>
            <p:nvPr/>
          </p:nvSpPr>
          <p:spPr>
            <a:xfrm rot="2700000">
              <a:off x="4449321" y="1574876"/>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9" name="Flussdiagramm: Alternativer Prozess 468">
              <a:extLst>
                <a:ext uri="{FF2B5EF4-FFF2-40B4-BE49-F238E27FC236}">
                  <a16:creationId xmlns:a16="http://schemas.microsoft.com/office/drawing/2014/main" id="{C1474C93-B781-E85B-7BFD-611026D8E37C}"/>
                </a:ext>
              </a:extLst>
            </p:cNvPr>
            <p:cNvSpPr/>
            <p:nvPr/>
          </p:nvSpPr>
          <p:spPr>
            <a:xfrm rot="2700000">
              <a:off x="3891438" y="2133312"/>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0" name="Flussdiagramm: Alternativer Prozess 469">
              <a:extLst>
                <a:ext uri="{FF2B5EF4-FFF2-40B4-BE49-F238E27FC236}">
                  <a16:creationId xmlns:a16="http://schemas.microsoft.com/office/drawing/2014/main" id="{E5C89215-5865-AC8C-55B2-2451E28DF96C}"/>
                </a:ext>
              </a:extLst>
            </p:cNvPr>
            <p:cNvSpPr/>
            <p:nvPr/>
          </p:nvSpPr>
          <p:spPr>
            <a:xfrm rot="2700000">
              <a:off x="4461161" y="2671693"/>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1" name="Flussdiagramm: Alternativer Prozess 470">
              <a:extLst>
                <a:ext uri="{FF2B5EF4-FFF2-40B4-BE49-F238E27FC236}">
                  <a16:creationId xmlns:a16="http://schemas.microsoft.com/office/drawing/2014/main" id="{DE04BFAA-8488-E0FD-8671-7384B98A6435}"/>
                </a:ext>
              </a:extLst>
            </p:cNvPr>
            <p:cNvSpPr/>
            <p:nvPr/>
          </p:nvSpPr>
          <p:spPr>
            <a:xfrm rot="2700000">
              <a:off x="3891437" y="3237316"/>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2" name="Flussdiagramm: Alternativer Prozess 471">
              <a:extLst>
                <a:ext uri="{FF2B5EF4-FFF2-40B4-BE49-F238E27FC236}">
                  <a16:creationId xmlns:a16="http://schemas.microsoft.com/office/drawing/2014/main" id="{5554B115-82D4-429C-3E8F-4ED5955F8413}"/>
                </a:ext>
              </a:extLst>
            </p:cNvPr>
            <p:cNvSpPr/>
            <p:nvPr/>
          </p:nvSpPr>
          <p:spPr>
            <a:xfrm rot="2700000">
              <a:off x="4492488" y="3784248"/>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3" name="Flussdiagramm: Alternativer Prozess 472">
              <a:extLst>
                <a:ext uri="{FF2B5EF4-FFF2-40B4-BE49-F238E27FC236}">
                  <a16:creationId xmlns:a16="http://schemas.microsoft.com/office/drawing/2014/main" id="{C7102F75-5AF3-B095-C3A4-72E24A850C22}"/>
                </a:ext>
              </a:extLst>
            </p:cNvPr>
            <p:cNvSpPr/>
            <p:nvPr/>
          </p:nvSpPr>
          <p:spPr>
            <a:xfrm rot="2700000">
              <a:off x="3891437" y="4333186"/>
              <a:ext cx="551385" cy="551385"/>
            </a:xfrm>
            <a:prstGeom prst="flowChartAlternate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74" name="Google Shape;9903;p58">
              <a:extLst>
                <a:ext uri="{FF2B5EF4-FFF2-40B4-BE49-F238E27FC236}">
                  <a16:creationId xmlns:a16="http://schemas.microsoft.com/office/drawing/2014/main" id="{89E80BC9-4E32-8546-54E3-691C34BE30E1}"/>
                </a:ext>
              </a:extLst>
            </p:cNvPr>
            <p:cNvGrpSpPr/>
            <p:nvPr/>
          </p:nvGrpSpPr>
          <p:grpSpPr>
            <a:xfrm>
              <a:off x="3969198" y="1151132"/>
              <a:ext cx="372835" cy="342573"/>
              <a:chOff x="1952836" y="2774422"/>
              <a:chExt cx="372835" cy="342573"/>
            </a:xfrm>
            <a:solidFill>
              <a:schemeClr val="bg1"/>
            </a:solidFill>
          </p:grpSpPr>
          <p:sp>
            <p:nvSpPr>
              <p:cNvPr id="541" name="Google Shape;9904;p58">
                <a:extLst>
                  <a:ext uri="{FF2B5EF4-FFF2-40B4-BE49-F238E27FC236}">
                    <a16:creationId xmlns:a16="http://schemas.microsoft.com/office/drawing/2014/main" id="{6B40D4A0-B363-EF41-CF1A-1C21AF75F017}"/>
                  </a:ext>
                </a:extLst>
              </p:cNvPr>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9905;p58">
                <a:extLst>
                  <a:ext uri="{FF2B5EF4-FFF2-40B4-BE49-F238E27FC236}">
                    <a16:creationId xmlns:a16="http://schemas.microsoft.com/office/drawing/2014/main" id="{795C95E9-6479-453B-8A52-B1AE7B565EC2}"/>
                  </a:ext>
                </a:extLst>
              </p:cNvPr>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9906;p58">
                <a:extLst>
                  <a:ext uri="{FF2B5EF4-FFF2-40B4-BE49-F238E27FC236}">
                    <a16:creationId xmlns:a16="http://schemas.microsoft.com/office/drawing/2014/main" id="{769A9973-E5FB-B666-E51C-EB63DF7EA0B6}"/>
                  </a:ext>
                </a:extLst>
              </p:cNvPr>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5" name="Picture 4" descr="Market Basket Analysis">
              <a:extLst>
                <a:ext uri="{FF2B5EF4-FFF2-40B4-BE49-F238E27FC236}">
                  <a16:creationId xmlns:a16="http://schemas.microsoft.com/office/drawing/2014/main" id="{58305391-55CB-2E49-930F-0652A2BC8F5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3571" l="9871" r="89968">
                          <a14:foregroundMark x1="40939" y1="10238" x2="45955" y2="10238"/>
                          <a14:foregroundMark x1="58738" y1="13095" x2="62460" y2="13095"/>
                          <a14:foregroundMark x1="74757" y1="25000" x2="78479" y2="25000"/>
                          <a14:foregroundMark x1="76699" y1="51429" x2="77994" y2="51905"/>
                          <a14:foregroundMark x1="72168" y1="74048" x2="73139" y2="75000"/>
                          <a14:foregroundMark x1="57929" y1="88810" x2="61650" y2="89286"/>
                          <a14:foregroundMark x1="43204" y1="92143" x2="45307" y2="93571"/>
                          <a14:foregroundMark x1="27346" y1="84048" x2="32686" y2="83571"/>
                          <a14:foregroundMark x1="16019" y1="64048" x2="21359" y2="63571"/>
                          <a14:foregroundMark x1="21359" y1="38571" x2="22006" y2="40476"/>
                          <a14:foregroundMark x1="29612" y1="19762" x2="30744" y2="20476"/>
                        </a14:backgroundRemoval>
                      </a14:imgEffect>
                    </a14:imgLayer>
                  </a14:imgProps>
                </a:ext>
                <a:ext uri="{28A0092B-C50C-407E-A947-70E740481C1C}">
                  <a14:useLocalDpi xmlns:a14="http://schemas.microsoft.com/office/drawing/2010/main" val="0"/>
                </a:ext>
              </a:extLst>
            </a:blip>
            <a:srcRect/>
            <a:stretch>
              <a:fillRect/>
            </a:stretch>
          </p:blipFill>
          <p:spPr bwMode="auto">
            <a:xfrm>
              <a:off x="4379705" y="1617750"/>
              <a:ext cx="707764" cy="481005"/>
            </a:xfrm>
            <a:prstGeom prst="rect">
              <a:avLst/>
            </a:prstGeom>
            <a:noFill/>
            <a:extLst>
              <a:ext uri="{909E8E84-426E-40DD-AFC4-6F175D3DCCD1}">
                <a14:hiddenFill xmlns:a14="http://schemas.microsoft.com/office/drawing/2010/main">
                  <a:solidFill>
                    <a:srgbClr val="FFFFFF"/>
                  </a:solidFill>
                </a14:hiddenFill>
              </a:ext>
            </a:extLst>
          </p:spPr>
        </p:pic>
        <p:grpSp>
          <p:nvGrpSpPr>
            <p:cNvPr id="476" name="Google Shape;11111;p60">
              <a:extLst>
                <a:ext uri="{FF2B5EF4-FFF2-40B4-BE49-F238E27FC236}">
                  <a16:creationId xmlns:a16="http://schemas.microsoft.com/office/drawing/2014/main" id="{17139FBB-0974-C4D1-0F3D-BCEC206E6779}"/>
                </a:ext>
              </a:extLst>
            </p:cNvPr>
            <p:cNvGrpSpPr/>
            <p:nvPr/>
          </p:nvGrpSpPr>
          <p:grpSpPr>
            <a:xfrm>
              <a:off x="3943071" y="2187269"/>
              <a:ext cx="452162" cy="407356"/>
              <a:chOff x="3988156" y="3380210"/>
              <a:chExt cx="353954" cy="318880"/>
            </a:xfrm>
            <a:solidFill>
              <a:schemeClr val="bg1"/>
            </a:solidFill>
          </p:grpSpPr>
          <p:sp>
            <p:nvSpPr>
              <p:cNvPr id="536" name="Google Shape;11112;p60">
                <a:extLst>
                  <a:ext uri="{FF2B5EF4-FFF2-40B4-BE49-F238E27FC236}">
                    <a16:creationId xmlns:a16="http://schemas.microsoft.com/office/drawing/2014/main" id="{DA16E7E1-1ED6-08E8-7BAC-814680EE087A}"/>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1113;p60">
                <a:extLst>
                  <a:ext uri="{FF2B5EF4-FFF2-40B4-BE49-F238E27FC236}">
                    <a16:creationId xmlns:a16="http://schemas.microsoft.com/office/drawing/2014/main" id="{92841EB6-30FE-504E-1E4E-4AAFA036F0DA}"/>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1114;p60">
                <a:extLst>
                  <a:ext uri="{FF2B5EF4-FFF2-40B4-BE49-F238E27FC236}">
                    <a16:creationId xmlns:a16="http://schemas.microsoft.com/office/drawing/2014/main" id="{A9E1A431-0BFF-C2A9-250F-BDB3AE0AE6CA}"/>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1115;p60">
                <a:extLst>
                  <a:ext uri="{FF2B5EF4-FFF2-40B4-BE49-F238E27FC236}">
                    <a16:creationId xmlns:a16="http://schemas.microsoft.com/office/drawing/2014/main" id="{999365C7-9BEE-5E3A-902D-266B0DB6B83C}"/>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1116;p60">
                <a:extLst>
                  <a:ext uri="{FF2B5EF4-FFF2-40B4-BE49-F238E27FC236}">
                    <a16:creationId xmlns:a16="http://schemas.microsoft.com/office/drawing/2014/main" id="{5D7772C1-9B28-B757-BD00-7F45B35F0C60}"/>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13596;p64">
              <a:extLst>
                <a:ext uri="{FF2B5EF4-FFF2-40B4-BE49-F238E27FC236}">
                  <a16:creationId xmlns:a16="http://schemas.microsoft.com/office/drawing/2014/main" id="{9806D204-ED71-372F-F37E-0617B92A6C0F}"/>
                </a:ext>
              </a:extLst>
            </p:cNvPr>
            <p:cNvGrpSpPr/>
            <p:nvPr/>
          </p:nvGrpSpPr>
          <p:grpSpPr>
            <a:xfrm>
              <a:off x="4486810" y="2781221"/>
              <a:ext cx="491309" cy="416197"/>
              <a:chOff x="2770052" y="2009628"/>
              <a:chExt cx="327085" cy="277080"/>
            </a:xfrm>
            <a:solidFill>
              <a:schemeClr val="bg1"/>
            </a:solidFill>
          </p:grpSpPr>
          <p:sp>
            <p:nvSpPr>
              <p:cNvPr id="534" name="Google Shape;13597;p64">
                <a:extLst>
                  <a:ext uri="{FF2B5EF4-FFF2-40B4-BE49-F238E27FC236}">
                    <a16:creationId xmlns:a16="http://schemas.microsoft.com/office/drawing/2014/main" id="{C15F47A9-17E0-6920-F59E-C4631BBF88CD}"/>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3598;p64">
                <a:extLst>
                  <a:ext uri="{FF2B5EF4-FFF2-40B4-BE49-F238E27FC236}">
                    <a16:creationId xmlns:a16="http://schemas.microsoft.com/office/drawing/2014/main" id="{FFC6A91C-7EFB-C8AC-3130-FF45CE73B272}"/>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13305;p64">
              <a:extLst>
                <a:ext uri="{FF2B5EF4-FFF2-40B4-BE49-F238E27FC236}">
                  <a16:creationId xmlns:a16="http://schemas.microsoft.com/office/drawing/2014/main" id="{BBF5C3EE-DBEF-6876-6616-9D0580C71F11}"/>
                </a:ext>
              </a:extLst>
            </p:cNvPr>
            <p:cNvGrpSpPr/>
            <p:nvPr/>
          </p:nvGrpSpPr>
          <p:grpSpPr>
            <a:xfrm>
              <a:off x="3951836" y="3310721"/>
              <a:ext cx="431236" cy="384250"/>
              <a:chOff x="1327676" y="2910480"/>
              <a:chExt cx="347934" cy="310024"/>
            </a:xfrm>
            <a:solidFill>
              <a:schemeClr val="bg1"/>
            </a:solidFill>
          </p:grpSpPr>
          <p:sp>
            <p:nvSpPr>
              <p:cNvPr id="501" name="Google Shape;13306;p64">
                <a:extLst>
                  <a:ext uri="{FF2B5EF4-FFF2-40B4-BE49-F238E27FC236}">
                    <a16:creationId xmlns:a16="http://schemas.microsoft.com/office/drawing/2014/main" id="{0DA27BB2-743E-9696-B887-1D133689852A}"/>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3307;p64">
                <a:extLst>
                  <a:ext uri="{FF2B5EF4-FFF2-40B4-BE49-F238E27FC236}">
                    <a16:creationId xmlns:a16="http://schemas.microsoft.com/office/drawing/2014/main" id="{40BC4788-81B0-9EF5-B3D2-5A2AB8311C3A}"/>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3308;p64">
                <a:extLst>
                  <a:ext uri="{FF2B5EF4-FFF2-40B4-BE49-F238E27FC236}">
                    <a16:creationId xmlns:a16="http://schemas.microsoft.com/office/drawing/2014/main" id="{0BE6F7E1-514D-0181-2592-8E88C38972F7}"/>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3309;p64">
                <a:extLst>
                  <a:ext uri="{FF2B5EF4-FFF2-40B4-BE49-F238E27FC236}">
                    <a16:creationId xmlns:a16="http://schemas.microsoft.com/office/drawing/2014/main" id="{DE96C2EC-F5E9-3BF8-46E5-A4FB6EB8FA72}"/>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3310;p64">
                <a:extLst>
                  <a:ext uri="{FF2B5EF4-FFF2-40B4-BE49-F238E27FC236}">
                    <a16:creationId xmlns:a16="http://schemas.microsoft.com/office/drawing/2014/main" id="{4A6D92A7-88CE-1B11-EA6D-3BA762239760}"/>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9" name="Grafik 478" descr="Money outline">
              <a:extLst>
                <a:ext uri="{FF2B5EF4-FFF2-40B4-BE49-F238E27FC236}">
                  <a16:creationId xmlns:a16="http://schemas.microsoft.com/office/drawing/2014/main" id="{9283B10E-1B17-FA4E-2472-5F6F7DFAC3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33971" y="4351200"/>
              <a:ext cx="444321" cy="444321"/>
            </a:xfrm>
            <a:prstGeom prst="rect">
              <a:avLst/>
            </a:prstGeom>
          </p:spPr>
        </p:pic>
        <p:pic>
          <p:nvPicPr>
            <p:cNvPr id="500" name="Grafik 499" descr="Mandala outline">
              <a:extLst>
                <a:ext uri="{FF2B5EF4-FFF2-40B4-BE49-F238E27FC236}">
                  <a16:creationId xmlns:a16="http://schemas.microsoft.com/office/drawing/2014/main" id="{EC716FED-5B75-B97E-78DB-E356484E69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87462" y="3770882"/>
              <a:ext cx="554043" cy="554043"/>
            </a:xfrm>
            <a:prstGeom prst="rect">
              <a:avLst/>
            </a:prstGeom>
          </p:spPr>
        </p:pic>
      </p:grpSp>
    </p:spTree>
    <p:extLst>
      <p:ext uri="{BB962C8B-B14F-4D97-AF65-F5344CB8AC3E}">
        <p14:creationId xmlns:p14="http://schemas.microsoft.com/office/powerpoint/2010/main" val="17437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extLst>
              <p:ext uri="{D42A27DB-BD31-4B8C-83A1-F6EECF244321}">
                <p14:modId xmlns:p14="http://schemas.microsoft.com/office/powerpoint/2010/main" val="1187817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6681135" cy="577800"/>
          </a:xfrm>
        </p:spPr>
        <p:txBody>
          <a:bodyPr vert="horz"/>
          <a:lstStyle/>
          <a:p>
            <a:r>
              <a:rPr lang="de-DE" dirty="0"/>
              <a:t>Scope - Unterstützende Forschungsfragen</a:t>
            </a:r>
          </a:p>
        </p:txBody>
      </p:sp>
      <p:sp>
        <p:nvSpPr>
          <p:cNvPr id="4" name="Google Shape;465;p26">
            <a:extLst>
              <a:ext uri="{FF2B5EF4-FFF2-40B4-BE49-F238E27FC236}">
                <a16:creationId xmlns:a16="http://schemas.microsoft.com/office/drawing/2014/main" id="{5033B99C-6439-D055-1E3C-2372C102137B}"/>
              </a:ext>
            </a:extLst>
          </p:cNvPr>
          <p:cNvSpPr txBox="1">
            <a:spLocks/>
          </p:cNvSpPr>
          <p:nvPr/>
        </p:nvSpPr>
        <p:spPr>
          <a:xfrm>
            <a:off x="597375" y="106352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Maven Pro" panose="020B0604020202020204" charset="0"/>
              </a:rPr>
              <a:t>Die </a:t>
            </a:r>
            <a:r>
              <a:rPr lang="en-US" dirty="0" err="1">
                <a:solidFill>
                  <a:schemeClr val="bg1"/>
                </a:solidFill>
                <a:latin typeface="Maven Pro" panose="020B0604020202020204" charset="0"/>
              </a:rPr>
              <a:t>folgenden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Forschungsfragen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unterstützen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unsere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Zielsetzung</a:t>
            </a:r>
            <a:r>
              <a:rPr lang="en-US" dirty="0">
                <a:solidFill>
                  <a:schemeClr val="bg1"/>
                </a:solidFill>
                <a:latin typeface="Maven Pro" panose="020B0604020202020204" charset="0"/>
              </a:rPr>
              <a:t>:</a:t>
            </a:r>
          </a:p>
          <a:p>
            <a:pPr>
              <a:spcBef>
                <a:spcPts val="1600"/>
              </a:spcBef>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Welche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Produkte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wurden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häufig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gekauft</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1</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Brot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süßes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Gebäck</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Welche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Produkte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wurden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häufig</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zusammen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gekauft</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2</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Kaffee</a:t>
            </a:r>
            <a:r>
              <a:rPr lang="en-US" dirty="0">
                <a:solidFill>
                  <a:schemeClr val="bg1"/>
                </a:solidFill>
                <a:latin typeface="Maven Pro" panose="020B0604020202020204" charset="0"/>
              </a:rPr>
              <a:t>, Milch, </a:t>
            </a:r>
            <a:r>
              <a:rPr lang="en-US" dirty="0" err="1">
                <a:solidFill>
                  <a:schemeClr val="bg1"/>
                </a:solidFill>
                <a:latin typeface="Maven Pro" panose="020B0604020202020204" charset="0"/>
              </a:rPr>
              <a:t>Brot</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a:solidFill>
                  <a:schemeClr val="bg1"/>
                </a:solidFill>
                <a:latin typeface="Maven Pro" panose="020B0604020202020204" charset="0"/>
              </a:rPr>
              <a:t>An </a:t>
            </a:r>
            <a:r>
              <a:rPr lang="en-US" dirty="0" err="1">
                <a:solidFill>
                  <a:schemeClr val="bg1"/>
                </a:solidFill>
                <a:latin typeface="Maven Pro" panose="020B0604020202020204" charset="0"/>
              </a:rPr>
              <a:t>welchen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Tagen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finden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statt</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3</a:t>
            </a:r>
            <a:r>
              <a:rPr lang="en-US" dirty="0">
                <a:solidFill>
                  <a:schemeClr val="bg1"/>
                </a:solidFill>
                <a:latin typeface="Maven Pro" panose="020B0604020202020204" charset="0"/>
              </a:rPr>
              <a:t>: An </a:t>
            </a:r>
            <a:r>
              <a:rPr lang="en-US" dirty="0" err="1">
                <a:solidFill>
                  <a:schemeClr val="bg1"/>
                </a:solidFill>
                <a:latin typeface="Maven Pro" panose="020B0604020202020204" charset="0"/>
              </a:rPr>
              <a:t>Wochenenden</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a:solidFill>
                  <a:schemeClr val="bg1"/>
                </a:solidFill>
                <a:latin typeface="Maven Pro" panose="020B0604020202020204" charset="0"/>
              </a:rPr>
              <a:t>Zu </a:t>
            </a:r>
            <a:r>
              <a:rPr lang="en-US" dirty="0" err="1">
                <a:solidFill>
                  <a:schemeClr val="bg1"/>
                </a:solidFill>
                <a:latin typeface="Maven Pro" panose="020B0604020202020204" charset="0"/>
              </a:rPr>
              <a:t>welcher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Tageszeit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kaufen</a:t>
            </a:r>
            <a:r>
              <a:rPr lang="en-US" dirty="0">
                <a:solidFill>
                  <a:schemeClr val="bg1"/>
                </a:solidFill>
                <a:latin typeface="Maven Pro" panose="020B0604020202020204" charset="0"/>
              </a:rPr>
              <a:t> die </a:t>
            </a:r>
            <a:r>
              <a:rPr lang="en-US" dirty="0" err="1">
                <a:solidFill>
                  <a:schemeClr val="bg1"/>
                </a:solidFill>
                <a:latin typeface="Maven Pro" panose="020B0604020202020204" charset="0"/>
              </a:rPr>
              <a:t>Kunden</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4</a:t>
            </a:r>
            <a:r>
              <a:rPr lang="en-US" dirty="0">
                <a:solidFill>
                  <a:schemeClr val="bg1"/>
                </a:solidFill>
                <a:latin typeface="Maven Pro" panose="020B0604020202020204" charset="0"/>
              </a:rPr>
              <a:t>: Am Morgen</a:t>
            </a:r>
          </a:p>
        </p:txBody>
      </p:sp>
    </p:spTree>
    <p:extLst>
      <p:ext uri="{BB962C8B-B14F-4D97-AF65-F5344CB8AC3E}">
        <p14:creationId xmlns:p14="http://schemas.microsoft.com/office/powerpoint/2010/main" val="3497518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5280A3-16C3-ACF5-6FC9-458E8CCD58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6" name="Objekt 5" hidden="1">
                        <a:extLst>
                          <a:ext uri="{FF2B5EF4-FFF2-40B4-BE49-F238E27FC236}">
                            <a16:creationId xmlns:a16="http://schemas.microsoft.com/office/drawing/2014/main" id="{965280A3-16C3-ACF5-6FC9-458E8CCD58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EFB477B-4E8C-28BA-48B0-D5A2A688CA11}"/>
              </a:ext>
            </a:extLst>
          </p:cNvPr>
          <p:cNvSpPr>
            <a:spLocks noGrp="1"/>
          </p:cNvSpPr>
          <p:nvPr>
            <p:ph type="ctrTitle"/>
          </p:nvPr>
        </p:nvSpPr>
        <p:spPr>
          <a:xfrm>
            <a:off x="618824" y="411675"/>
            <a:ext cx="6681135" cy="577800"/>
          </a:xfrm>
        </p:spPr>
        <p:txBody>
          <a:bodyPr vert="horz"/>
          <a:lstStyle/>
          <a:p>
            <a:r>
              <a:rPr lang="de-DE" dirty="0"/>
              <a:t>Scope - Unterstützende Forschungsfragen</a:t>
            </a:r>
          </a:p>
        </p:txBody>
      </p:sp>
      <p:sp>
        <p:nvSpPr>
          <p:cNvPr id="4" name="Google Shape;465;p26">
            <a:extLst>
              <a:ext uri="{FF2B5EF4-FFF2-40B4-BE49-F238E27FC236}">
                <a16:creationId xmlns:a16="http://schemas.microsoft.com/office/drawing/2014/main" id="{5033B99C-6439-D055-1E3C-2372C102137B}"/>
              </a:ext>
            </a:extLst>
          </p:cNvPr>
          <p:cNvSpPr txBox="1">
            <a:spLocks/>
          </p:cNvSpPr>
          <p:nvPr/>
        </p:nvSpPr>
        <p:spPr>
          <a:xfrm>
            <a:off x="597375" y="106352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latin typeface="Maven Pro" panose="020B0604020202020204" charset="0"/>
              </a:rPr>
              <a:t>Die </a:t>
            </a:r>
            <a:r>
              <a:rPr lang="en-US" dirty="0" err="1">
                <a:solidFill>
                  <a:schemeClr val="bg1"/>
                </a:solidFill>
                <a:latin typeface="Maven Pro" panose="020B0604020202020204" charset="0"/>
              </a:rPr>
              <a:t>folgenden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Forschungsfragen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unterstützen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unsere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Zielsetzung</a:t>
            </a:r>
            <a:r>
              <a:rPr lang="en-US" dirty="0">
                <a:solidFill>
                  <a:schemeClr val="bg1"/>
                </a:solidFill>
                <a:latin typeface="Maven Pro" panose="020B0604020202020204" charset="0"/>
              </a:rPr>
              <a:t>:</a:t>
            </a:r>
          </a:p>
          <a:p>
            <a:pPr>
              <a:spcBef>
                <a:spcPts val="1600"/>
              </a:spcBef>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Gibt</a:t>
            </a:r>
            <a:r>
              <a:rPr lang="en-US" dirty="0">
                <a:solidFill>
                  <a:schemeClr val="bg1"/>
                </a:solidFill>
                <a:latin typeface="Maven Pro" panose="020B0604020202020204" charset="0"/>
              </a:rPr>
              <a:t> es </a:t>
            </a:r>
            <a:r>
              <a:rPr lang="en-US" dirty="0" err="1">
                <a:solidFill>
                  <a:schemeClr val="bg1"/>
                </a:solidFill>
                <a:latin typeface="Maven Pro" panose="020B0604020202020204" charset="0"/>
              </a:rPr>
              <a:t>Auffälligkeiten</a:t>
            </a:r>
            <a:r>
              <a:rPr lang="en-US" dirty="0">
                <a:solidFill>
                  <a:schemeClr val="bg1"/>
                </a:solidFill>
                <a:latin typeface="Maven Pro" panose="020B0604020202020204" charset="0"/>
              </a:rPr>
              <a:t> in den </a:t>
            </a:r>
            <a:r>
              <a:rPr lang="en-US" dirty="0" err="1">
                <a:solidFill>
                  <a:schemeClr val="bg1"/>
                </a:solidFill>
                <a:latin typeface="Maven Pro" panose="020B0604020202020204" charset="0"/>
              </a:rPr>
              <a:t>Verkaufszahlen</a:t>
            </a:r>
            <a:r>
              <a:rPr lang="en-US" dirty="0">
                <a:solidFill>
                  <a:schemeClr val="bg1"/>
                </a:solidFill>
                <a:latin typeface="Maven Pro" panose="020B0604020202020204" charset="0"/>
              </a:rPr>
              <a:t> in </a:t>
            </a:r>
            <a:r>
              <a:rPr lang="en-US" dirty="0" err="1">
                <a:solidFill>
                  <a:schemeClr val="bg1"/>
                </a:solidFill>
                <a:latin typeface="Maven Pro" panose="020B0604020202020204" charset="0"/>
              </a:rPr>
              <a:t>unterschiedlichen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Monaten</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5</a:t>
            </a:r>
            <a:r>
              <a:rPr lang="en-US" dirty="0">
                <a:solidFill>
                  <a:schemeClr val="bg1"/>
                </a:solidFill>
                <a:latin typeface="Maven Pro" panose="020B0604020202020204" charset="0"/>
              </a:rPr>
              <a:t>: In </a:t>
            </a:r>
            <a:r>
              <a:rPr lang="en-US" dirty="0" err="1">
                <a:solidFill>
                  <a:schemeClr val="bg1"/>
                </a:solidFill>
                <a:latin typeface="Maven Pro" panose="020B0604020202020204" charset="0"/>
              </a:rPr>
              <a:t>Wintermonaten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zwischen</a:t>
            </a:r>
            <a:r>
              <a:rPr lang="en-US" dirty="0">
                <a:solidFill>
                  <a:schemeClr val="bg1"/>
                </a:solidFill>
                <a:latin typeface="Maven Pro" panose="020B0604020202020204" charset="0"/>
              </a:rPr>
              <a:t> November und </a:t>
            </a:r>
            <a:r>
              <a:rPr lang="en-US" dirty="0" err="1">
                <a:solidFill>
                  <a:schemeClr val="bg1"/>
                </a:solidFill>
                <a:latin typeface="Maven Pro" panose="020B0604020202020204" charset="0"/>
              </a:rPr>
              <a:t>Februar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sind</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verzeichnet</a:t>
            </a:r>
            <a:r>
              <a:rPr lang="en-US" dirty="0">
                <a:solidFill>
                  <a:schemeClr val="bg1"/>
                </a:solidFill>
                <a:latin typeface="Maven Pro" panose="020B0604020202020204" charset="0"/>
              </a:rPr>
              <a:t> </a:t>
            </a: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Welche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Produkte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lassen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sich</a:t>
            </a:r>
            <a:r>
              <a:rPr lang="en-US" dirty="0">
                <a:solidFill>
                  <a:schemeClr val="bg1"/>
                </a:solidFill>
                <a:latin typeface="Maven Pro" panose="020B0604020202020204" charset="0"/>
              </a:rPr>
              <a:t> am </a:t>
            </a:r>
            <a:r>
              <a:rPr lang="en-US" dirty="0" err="1">
                <a:solidFill>
                  <a:schemeClr val="bg1"/>
                </a:solidFill>
                <a:latin typeface="Maven Pro" panose="020B0604020202020204" charset="0"/>
              </a:rPr>
              <a:t>Wochenende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besser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verkaufen</a:t>
            </a:r>
            <a:r>
              <a:rPr lang="en-US" dirty="0">
                <a:solidFill>
                  <a:schemeClr val="bg1"/>
                </a:solidFill>
                <a:latin typeface="Maven Pro" panose="020B0604020202020204" charset="0"/>
              </a:rPr>
              <a:t>?</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5</a:t>
            </a:r>
            <a:r>
              <a:rPr lang="en-US" dirty="0">
                <a:solidFill>
                  <a:schemeClr val="bg1"/>
                </a:solidFill>
                <a:latin typeface="Maven Pro" panose="020B0604020202020204" charset="0"/>
              </a:rPr>
              <a:t>: Mehr </a:t>
            </a:r>
            <a:r>
              <a:rPr lang="en-US" dirty="0" err="1">
                <a:solidFill>
                  <a:schemeClr val="bg1"/>
                </a:solidFill>
                <a:latin typeface="Maven Pro" panose="020B0604020202020204" charset="0"/>
              </a:rPr>
              <a:t>Gebäck</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als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Kaffee</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Werden</a:t>
            </a:r>
            <a:r>
              <a:rPr lang="en-US" dirty="0">
                <a:solidFill>
                  <a:schemeClr val="bg1"/>
                </a:solidFill>
                <a:latin typeface="Maven Pro" panose="020B0604020202020204" charset="0"/>
              </a:rPr>
              <a:t> an </a:t>
            </a:r>
            <a:r>
              <a:rPr lang="en-US" dirty="0" err="1">
                <a:solidFill>
                  <a:schemeClr val="bg1"/>
                </a:solidFill>
                <a:latin typeface="Maven Pro" panose="020B0604020202020204" charset="0"/>
              </a:rPr>
              <a:t>Feiertagen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getätigt</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6</a:t>
            </a:r>
            <a:r>
              <a:rPr lang="en-US" dirty="0">
                <a:solidFill>
                  <a:schemeClr val="bg1"/>
                </a:solidFill>
                <a:latin typeface="Maven Pro" panose="020B0604020202020204" charset="0"/>
              </a:rPr>
              <a:t>: Ja, </a:t>
            </a:r>
            <a:r>
              <a:rPr lang="en-US" dirty="0" err="1">
                <a:solidFill>
                  <a:schemeClr val="bg1"/>
                </a:solidFill>
                <a:latin typeface="Maven Pro" panose="020B0604020202020204" charset="0"/>
              </a:rPr>
              <a:t>signifikant</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endParaRPr lang="en-US" dirty="0">
              <a:solidFill>
                <a:schemeClr val="bg1"/>
              </a:solidFill>
              <a:latin typeface="Maven Pro" panose="020B0604020202020204" charset="0"/>
            </a:endParaRPr>
          </a:p>
          <a:p>
            <a:pPr marL="152400">
              <a:buClr>
                <a:schemeClr val="lt1"/>
              </a:buClr>
              <a:buSzPts val="1200"/>
            </a:pPr>
            <a:endParaRPr lang="en-US" dirty="0">
              <a:solidFill>
                <a:schemeClr val="bg1"/>
              </a:solidFill>
              <a:latin typeface="Maven Pro" panose="020B0604020202020204" charset="0"/>
            </a:endParaRPr>
          </a:p>
          <a:p>
            <a:pPr marL="152400">
              <a:buClr>
                <a:schemeClr val="lt1"/>
              </a:buClr>
              <a:buSzPts val="1200"/>
            </a:pPr>
            <a:r>
              <a:rPr lang="en-US" dirty="0" err="1">
                <a:solidFill>
                  <a:schemeClr val="bg1"/>
                </a:solidFill>
                <a:latin typeface="Maven Pro" panose="020B0604020202020204" charset="0"/>
              </a:rPr>
              <a:t>Beeinflusst</a:t>
            </a:r>
            <a:r>
              <a:rPr lang="en-US" dirty="0">
                <a:solidFill>
                  <a:schemeClr val="bg1"/>
                </a:solidFill>
                <a:latin typeface="Maven Pro" panose="020B0604020202020204" charset="0"/>
              </a:rPr>
              <a:t> das Wetter die </a:t>
            </a:r>
            <a:r>
              <a:rPr lang="en-US" dirty="0" err="1">
                <a:solidFill>
                  <a:schemeClr val="bg1"/>
                </a:solidFill>
                <a:latin typeface="Maven Pro" panose="020B0604020202020204" charset="0"/>
              </a:rPr>
              <a:t>Anzahl</a:t>
            </a:r>
            <a:r>
              <a:rPr lang="en-US" dirty="0">
                <a:solidFill>
                  <a:schemeClr val="bg1"/>
                </a:solidFill>
                <a:latin typeface="Maven Pro" panose="020B0604020202020204" charset="0"/>
              </a:rPr>
              <a:t> der </a:t>
            </a:r>
            <a:r>
              <a:rPr lang="en-US" dirty="0" err="1">
                <a:solidFill>
                  <a:schemeClr val="bg1"/>
                </a:solidFill>
                <a:latin typeface="Maven Pro" panose="020B0604020202020204" charset="0"/>
              </a:rPr>
              <a:t>Verkäufe</a:t>
            </a:r>
            <a:r>
              <a:rPr lang="en-US" dirty="0">
                <a:solidFill>
                  <a:schemeClr val="bg1"/>
                </a:solidFill>
                <a:latin typeface="Maven Pro" panose="020B0604020202020204" charset="0"/>
              </a:rPr>
              <a:t>? </a:t>
            </a:r>
          </a:p>
          <a:p>
            <a:pPr marL="152400">
              <a:buClr>
                <a:schemeClr val="lt1"/>
              </a:buClr>
              <a:buSzPts val="1200"/>
            </a:pPr>
            <a:r>
              <a:rPr lang="en-US" b="1" dirty="0" err="1">
                <a:solidFill>
                  <a:schemeClr val="bg1"/>
                </a:solidFill>
                <a:latin typeface="Maven Pro" panose="020B0604020202020204" charset="0"/>
              </a:rPr>
              <a:t>Hypothese</a:t>
            </a:r>
            <a:r>
              <a:rPr lang="en-US" b="1" dirty="0">
                <a:solidFill>
                  <a:schemeClr val="bg1"/>
                </a:solidFill>
                <a:latin typeface="Maven Pro" panose="020B0604020202020204" charset="0"/>
              </a:rPr>
              <a:t> 7</a:t>
            </a:r>
            <a:r>
              <a:rPr lang="en-US" dirty="0">
                <a:solidFill>
                  <a:schemeClr val="bg1"/>
                </a:solidFill>
                <a:latin typeface="Maven Pro" panose="020B0604020202020204" charset="0"/>
              </a:rPr>
              <a:t>: Ja, an </a:t>
            </a:r>
            <a:r>
              <a:rPr lang="en-US" dirty="0" err="1">
                <a:solidFill>
                  <a:schemeClr val="bg1"/>
                </a:solidFill>
                <a:latin typeface="Maven Pro" panose="020B0604020202020204" charset="0"/>
              </a:rPr>
              <a:t>regnerischen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Tagen</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wird</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mehr</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verkauft</a:t>
            </a:r>
            <a:endParaRPr lang="en-US" dirty="0">
              <a:solidFill>
                <a:schemeClr val="bg1"/>
              </a:solidFill>
              <a:latin typeface="Maven Pro" panose="020B0604020202020204" charset="0"/>
            </a:endParaRPr>
          </a:p>
        </p:txBody>
      </p:sp>
    </p:spTree>
    <p:extLst>
      <p:ext uri="{BB962C8B-B14F-4D97-AF65-F5344CB8AC3E}">
        <p14:creationId xmlns:p14="http://schemas.microsoft.com/office/powerpoint/2010/main" val="35563779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WDkrLZe3UlGN_QmkE9_Oi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30.xml><?xml version="1.0" encoding="utf-8"?>
<p:tagLst xmlns:a="http://schemas.openxmlformats.org/drawingml/2006/main" xmlns:r="http://schemas.openxmlformats.org/officeDocument/2006/relationships" xmlns:p="http://schemas.openxmlformats.org/presentationml/2006/main">
  <p:tag name="AS_UNIQUEID" val="57442"/>
</p:tagLst>
</file>

<file path=ppt/tags/tag31.xml><?xml version="1.0" encoding="utf-8"?>
<p:tagLst xmlns:a="http://schemas.openxmlformats.org/drawingml/2006/main" xmlns:r="http://schemas.openxmlformats.org/officeDocument/2006/relationships" xmlns:p="http://schemas.openxmlformats.org/presentationml/2006/main">
  <p:tag name="AS_UNIQUEID" val="57468"/>
</p:tagLst>
</file>

<file path=ppt/tags/tag32.xml><?xml version="1.0" encoding="utf-8"?>
<p:tagLst xmlns:a="http://schemas.openxmlformats.org/drawingml/2006/main" xmlns:r="http://schemas.openxmlformats.org/officeDocument/2006/relationships" xmlns:p="http://schemas.openxmlformats.org/presentationml/2006/main">
  <p:tag name="AS_UNIQUEID" val="57468"/>
</p:tagLst>
</file>

<file path=ppt/tags/tag33.xml><?xml version="1.0" encoding="utf-8"?>
<p:tagLst xmlns:a="http://schemas.openxmlformats.org/drawingml/2006/main" xmlns:r="http://schemas.openxmlformats.org/officeDocument/2006/relationships" xmlns:p="http://schemas.openxmlformats.org/presentationml/2006/main">
  <p:tag name="AS_UNIQUEID" val="72503"/>
</p:tagLst>
</file>

<file path=ppt/tags/tag34.xml><?xml version="1.0" encoding="utf-8"?>
<p:tagLst xmlns:a="http://schemas.openxmlformats.org/drawingml/2006/main" xmlns:r="http://schemas.openxmlformats.org/officeDocument/2006/relationships" xmlns:p="http://schemas.openxmlformats.org/presentationml/2006/main">
  <p:tag name="AS_UNIQUEID" val="72503"/>
</p:tagLst>
</file>

<file path=ppt/tags/tag35.xml><?xml version="1.0" encoding="utf-8"?>
<p:tagLst xmlns:a="http://schemas.openxmlformats.org/drawingml/2006/main" xmlns:r="http://schemas.openxmlformats.org/officeDocument/2006/relationships" xmlns:p="http://schemas.openxmlformats.org/presentationml/2006/main">
  <p:tag name="AS_UNIQUEID" val="72503"/>
</p:tagLst>
</file>

<file path=ppt/tags/tag36.xml><?xml version="1.0" encoding="utf-8"?>
<p:tagLst xmlns:a="http://schemas.openxmlformats.org/drawingml/2006/main" xmlns:r="http://schemas.openxmlformats.org/officeDocument/2006/relationships" xmlns:p="http://schemas.openxmlformats.org/presentationml/2006/main">
  <p:tag name="AS_UNIQUEID" val="72503"/>
</p:tagLst>
</file>

<file path=ppt/tags/tag37.xml><?xml version="1.0" encoding="utf-8"?>
<p:tagLst xmlns:a="http://schemas.openxmlformats.org/drawingml/2006/main" xmlns:r="http://schemas.openxmlformats.org/officeDocument/2006/relationships" xmlns:p="http://schemas.openxmlformats.org/presentationml/2006/main">
  <p:tag name="AS_UNIQUEID" val="57443"/>
</p:tagLst>
</file>

<file path=ppt/tags/tag38.xml><?xml version="1.0" encoding="utf-8"?>
<p:tagLst xmlns:a="http://schemas.openxmlformats.org/drawingml/2006/main" xmlns:r="http://schemas.openxmlformats.org/officeDocument/2006/relationships" xmlns:p="http://schemas.openxmlformats.org/presentationml/2006/main">
  <p:tag name="AS_UNIQUEID" val="57444"/>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S_UNIQUEID" val="59351"/>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S_UNIQUEID" val="59353"/>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S_UNIQUEID" val="59354"/>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Backgrounds">
  <a:themeElements>
    <a:clrScheme name="Akkodis 2">
      <a:dk1>
        <a:srgbClr val="000000"/>
      </a:dk1>
      <a:lt1>
        <a:srgbClr val="FFFFFF"/>
      </a:lt1>
      <a:dk2>
        <a:srgbClr val="001F32"/>
      </a:dk2>
      <a:lt2>
        <a:srgbClr val="E7E6E6"/>
      </a:lt2>
      <a:accent1>
        <a:srgbClr val="001F32"/>
      </a:accent1>
      <a:accent2>
        <a:srgbClr val="FBB800"/>
      </a:accent2>
      <a:accent3>
        <a:srgbClr val="FFFFFF"/>
      </a:accent3>
      <a:accent4>
        <a:srgbClr val="001F32"/>
      </a:accent4>
      <a:accent5>
        <a:srgbClr val="FFFFFF"/>
      </a:accent5>
      <a:accent6>
        <a:srgbClr val="FBB800"/>
      </a:accent6>
      <a:hlink>
        <a:srgbClr val="0563C1"/>
      </a:hlink>
      <a:folHlink>
        <a:srgbClr val="954F72"/>
      </a:folHlink>
    </a:clrScheme>
    <a:fontScheme name="AKKA modis Interim Dark_16.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Z5RE_16.9_SampleFile_vF.pptx" id="{91C5FECB-731B-4237-81EB-DB5E757377E6}" vid="{758C4D5D-C3E2-4A1A-9047-65C2CB5168F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4812</Words>
  <Application>Microsoft Office PowerPoint</Application>
  <PresentationFormat>Bildschirmpräsentation (16:9)</PresentationFormat>
  <Paragraphs>1115</Paragraphs>
  <Slides>64</Slides>
  <Notes>19</Notes>
  <HiddenSlides>1</HiddenSlides>
  <MMClips>0</MMClips>
  <ScaleCrop>false</ScaleCrop>
  <HeadingPairs>
    <vt:vector size="8" baseType="variant">
      <vt:variant>
        <vt:lpstr>Verwendete Schriftarten</vt:lpstr>
      </vt:variant>
      <vt:variant>
        <vt:i4>9</vt:i4>
      </vt:variant>
      <vt:variant>
        <vt:lpstr>Design</vt:lpstr>
      </vt:variant>
      <vt:variant>
        <vt:i4>2</vt:i4>
      </vt:variant>
      <vt:variant>
        <vt:lpstr>Eingebettete OLE-Server</vt:lpstr>
      </vt:variant>
      <vt:variant>
        <vt:i4>1</vt:i4>
      </vt:variant>
      <vt:variant>
        <vt:lpstr>Folientitel</vt:lpstr>
      </vt:variant>
      <vt:variant>
        <vt:i4>64</vt:i4>
      </vt:variant>
    </vt:vector>
  </HeadingPairs>
  <TitlesOfParts>
    <vt:vector size="76" baseType="lpstr">
      <vt:lpstr>Fira Sans Condensed Medium</vt:lpstr>
      <vt:lpstr>Calibri</vt:lpstr>
      <vt:lpstr>Arial</vt:lpstr>
      <vt:lpstr>Roboto</vt:lpstr>
      <vt:lpstr>Cambria Math</vt:lpstr>
      <vt:lpstr>Advent Pro SemiBold</vt:lpstr>
      <vt:lpstr>Maven Pro</vt:lpstr>
      <vt:lpstr>Fira Sans Extra Condensed Medium</vt:lpstr>
      <vt:lpstr>Share Tech</vt:lpstr>
      <vt:lpstr>Data Science Consulting by Slidesgo</vt:lpstr>
      <vt:lpstr>1_White Backgrounds</vt:lpstr>
      <vt:lpstr>think-cell Folie</vt:lpstr>
      <vt:lpstr>Assoziationsanalyse einer Bäckerei</vt:lpstr>
      <vt:lpstr>Data Preparation</vt:lpstr>
      <vt:lpstr>Data Preparation</vt:lpstr>
      <vt:lpstr>Einführung in den Usecase</vt:lpstr>
      <vt:lpstr>Scope</vt:lpstr>
      <vt:lpstr>Scope</vt:lpstr>
      <vt:lpstr>Scope</vt:lpstr>
      <vt:lpstr>Scope - Unterstützende Forschungsfragen</vt:lpstr>
      <vt:lpstr>Scope - Unterstützende Forschungsfragen</vt:lpstr>
      <vt:lpstr>Domain Exploration</vt:lpstr>
      <vt:lpstr>Domain Exploration – Selection of algorithm</vt:lpstr>
      <vt:lpstr>Comparison of Frequent Pattern Mining Algorithms</vt:lpstr>
      <vt:lpstr>Domain Exploration - Best Practices</vt:lpstr>
      <vt:lpstr>Domain Exploration – Dataset Overview</vt:lpstr>
      <vt:lpstr>Domain Exploration – Product overview</vt:lpstr>
      <vt:lpstr>Domain Exploration – Combine Datasets (1/2)</vt:lpstr>
      <vt:lpstr>Domain Exploration – Combine Datasets (2/2)</vt:lpstr>
      <vt:lpstr>Data Preparation</vt:lpstr>
      <vt:lpstr>Data Exploration – Übersicht</vt:lpstr>
      <vt:lpstr>Data Exploration - Einkaufskorb</vt:lpstr>
      <vt:lpstr>Data Exploration – Übersicht Monate</vt:lpstr>
      <vt:lpstr>Data Exploration - Wochentage</vt:lpstr>
      <vt:lpstr>Data Exploration – Top 10 Items</vt:lpstr>
      <vt:lpstr>Data Exploration – Top 10 Items</vt:lpstr>
      <vt:lpstr>Data Exploration - Tagesverlauf</vt:lpstr>
      <vt:lpstr>Data Exploration - Weihnachten</vt:lpstr>
      <vt:lpstr>Data Exploration - Neujahr</vt:lpstr>
      <vt:lpstr>Data Exploration - Temperaturen</vt:lpstr>
      <vt:lpstr>Data Exploration – Regen und Sonne</vt:lpstr>
      <vt:lpstr>Data Exploration - RapidMiner</vt:lpstr>
      <vt:lpstr>Data Preparation</vt:lpstr>
      <vt:lpstr>Categorize data</vt:lpstr>
      <vt:lpstr>Analysis of purchases on holidays</vt:lpstr>
      <vt:lpstr>Prepare data for input into FP-Growth</vt:lpstr>
      <vt:lpstr>Analyse the categories</vt:lpstr>
      <vt:lpstr>What do people like to combine with hot drinks?</vt:lpstr>
      <vt:lpstr>Data Preparation</vt:lpstr>
      <vt:lpstr>Modeling - Ziel</vt:lpstr>
      <vt:lpstr>Modeling - Challenges</vt:lpstr>
      <vt:lpstr>Modeling - Challenges</vt:lpstr>
      <vt:lpstr>Modeling - Process</vt:lpstr>
      <vt:lpstr>Modeling - Process</vt:lpstr>
      <vt:lpstr>Modeling - Process</vt:lpstr>
      <vt:lpstr>Modeling - Process</vt:lpstr>
      <vt:lpstr>Modeling – Additional FP Growth Process</vt:lpstr>
      <vt:lpstr>FP-Growth</vt:lpstr>
      <vt:lpstr>PowerPoint-Präsentation</vt:lpstr>
      <vt:lpstr>PowerPoint-Präsentation</vt:lpstr>
      <vt:lpstr>PowerPoint-Präsentation</vt:lpstr>
      <vt:lpstr>PowerPoint-Präsentation</vt:lpstr>
      <vt:lpstr>PowerPoint-Präsentation</vt:lpstr>
      <vt:lpstr>PowerPoint-Präsentation</vt:lpstr>
      <vt:lpstr>FP-Tree time efficiency</vt:lpstr>
      <vt:lpstr>Data Preparation</vt:lpstr>
      <vt:lpstr>Results – Kenngrößen</vt:lpstr>
      <vt:lpstr>Results</vt:lpstr>
      <vt:lpstr>Results</vt:lpstr>
      <vt:lpstr>Results – Beantwortung der Forschungsfragen</vt:lpstr>
      <vt:lpstr>Results – Beantwortung der Forschungsfragen</vt:lpstr>
      <vt:lpstr>Results – Beantwortung der Forschungsfragen</vt:lpstr>
      <vt:lpstr>  Results – Examples for Business &amp; Marketing Recommendations</vt:lpstr>
      <vt:lpstr>Data Preparation</vt:lpstr>
      <vt:lpstr>Reflection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PROTOTYPE</dc:title>
  <cp:lastModifiedBy>Alexander Benz</cp:lastModifiedBy>
  <cp:revision>103</cp:revision>
  <dcterms:modified xsi:type="dcterms:W3CDTF">2023-03-17T22:37:22Z</dcterms:modified>
</cp:coreProperties>
</file>